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706" r:id="rId2"/>
    <p:sldMasterId id="2147483735" r:id="rId3"/>
  </p:sldMasterIdLst>
  <p:notesMasterIdLst>
    <p:notesMasterId r:id="rId34"/>
  </p:notesMasterIdLst>
  <p:sldIdLst>
    <p:sldId id="258" r:id="rId4"/>
    <p:sldId id="271" r:id="rId5"/>
    <p:sldId id="277" r:id="rId6"/>
    <p:sldId id="259" r:id="rId7"/>
    <p:sldId id="260" r:id="rId8"/>
    <p:sldId id="278" r:id="rId9"/>
    <p:sldId id="262" r:id="rId10"/>
    <p:sldId id="261" r:id="rId11"/>
    <p:sldId id="272" r:id="rId12"/>
    <p:sldId id="279" r:id="rId13"/>
    <p:sldId id="280" r:id="rId14"/>
    <p:sldId id="281" r:id="rId15"/>
    <p:sldId id="282"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Lst>
  <p:sldSz cx="12192000" cy="6858000"/>
  <p:notesSz cx="6858000" cy="12192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9" autoAdjust="0"/>
    <p:restoredTop sz="94660"/>
  </p:normalViewPr>
  <p:slideViewPr>
    <p:cSldViewPr>
      <p:cViewPr varScale="1">
        <p:scale>
          <a:sx n="108" d="100"/>
          <a:sy n="108" d="100"/>
        </p:scale>
        <p:origin x="43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111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611188"/>
          </a:xfrm>
          <a:prstGeom prst="rect">
            <a:avLst/>
          </a:prstGeom>
        </p:spPr>
        <p:txBody>
          <a:bodyPr vert="horz" lIns="91440" tIns="45720" rIns="91440" bIns="45720" rtlCol="0"/>
          <a:lstStyle>
            <a:lvl1pPr algn="r">
              <a:defRPr sz="1200"/>
            </a:lvl1pPr>
          </a:lstStyle>
          <a:p>
            <a:fld id="{06C313C5-72FD-4E3D-A4CD-4338DA2C4EE1}" type="datetimeFigureOut">
              <a:rPr lang="en-US" smtClean="0"/>
              <a:t>5/26/2021</a:t>
            </a:fld>
            <a:endParaRPr lang="en-US"/>
          </a:p>
        </p:txBody>
      </p:sp>
      <p:sp>
        <p:nvSpPr>
          <p:cNvPr id="4" name="Slide Image Placeholder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5867400"/>
            <a:ext cx="5486400" cy="4800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580813"/>
            <a:ext cx="2971800" cy="611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11580813"/>
            <a:ext cx="2971800" cy="611187"/>
          </a:xfrm>
          <a:prstGeom prst="rect">
            <a:avLst/>
          </a:prstGeom>
        </p:spPr>
        <p:txBody>
          <a:bodyPr vert="horz" lIns="91440" tIns="45720" rIns="91440" bIns="45720" rtlCol="0" anchor="b"/>
          <a:lstStyle>
            <a:lvl1pPr algn="r">
              <a:defRPr sz="1200"/>
            </a:lvl1pPr>
          </a:lstStyle>
          <a:p>
            <a:fld id="{44CFF8F9-0672-43AF-ACB1-D2C907B741BF}" type="slidenum">
              <a:rPr lang="en-US" smtClean="0"/>
              <a:t>‹#›</a:t>
            </a:fld>
            <a:endParaRPr lang="en-US"/>
          </a:p>
        </p:txBody>
      </p:sp>
    </p:spTree>
    <p:extLst>
      <p:ext uri="{BB962C8B-B14F-4D97-AF65-F5344CB8AC3E}">
        <p14:creationId xmlns:p14="http://schemas.microsoft.com/office/powerpoint/2010/main" val="3225436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Opener 1">
    <p:spTree>
      <p:nvGrpSpPr>
        <p:cNvPr id="1" name=""/>
        <p:cNvGrpSpPr/>
        <p:nvPr/>
      </p:nvGrpSpPr>
      <p:grpSpPr bwMode="auto">
        <a:xfrm>
          <a:off x="0" y="0"/>
          <a:ext cx="0" cy="0"/>
          <a:chOff x="0" y="0"/>
          <a:chExt cx="0" cy="0"/>
        </a:xfrm>
      </p:grpSpPr>
      <p:sp>
        <p:nvSpPr>
          <p:cNvPr id="4" name="Rectangle 6"/>
          <p:cNvSpPr/>
          <p:nvPr userDrawn="1"/>
        </p:nvSpPr>
        <p:spPr bwMode="auto">
          <a:xfrm>
            <a:off x="10170160" y="0"/>
            <a:ext cx="202184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chemeClr val="accent3"/>
              </a:solidFill>
            </a:endParaRPr>
          </a:p>
        </p:txBody>
      </p:sp>
      <p:sp>
        <p:nvSpPr>
          <p:cNvPr id="5" name="Picture Placeholder 3"/>
          <p:cNvSpPr>
            <a:spLocks noGrp="1"/>
          </p:cNvSpPr>
          <p:nvPr>
            <p:ph type="pic" sz="quarter" idx="10" hasCustomPrompt="1"/>
          </p:nvPr>
        </p:nvSpPr>
        <p:spPr bwMode="auto">
          <a:xfrm>
            <a:off x="6945313" y="900112"/>
            <a:ext cx="4132262" cy="5057775"/>
          </a:xfrm>
        </p:spPr>
        <p:txBody>
          <a:bodyPr anchor="ctr"/>
          <a:lstStyle>
            <a:lvl1pPr algn="ctr">
              <a:defRPr/>
            </a:lvl1pPr>
          </a:lstStyle>
          <a:p>
            <a:pPr>
              <a:defRPr/>
            </a:pPr>
            <a:r>
              <a:rPr lang="en-US"/>
              <a:t>Click to Insert Picture</a:t>
            </a:r>
            <a:endParaRPr/>
          </a:p>
        </p:txBody>
      </p:sp>
      <p:sp>
        <p:nvSpPr>
          <p:cNvPr id="6" name="Title 1"/>
          <p:cNvSpPr>
            <a:spLocks noGrp="1"/>
          </p:cNvSpPr>
          <p:nvPr>
            <p:ph type="ctrTitle" hasCustomPrompt="1"/>
          </p:nvPr>
        </p:nvSpPr>
        <p:spPr bwMode="auto">
          <a:xfrm>
            <a:off x="575689" y="900112"/>
            <a:ext cx="5697789" cy="2442819"/>
          </a:xfrm>
        </p:spPr>
        <p:txBody>
          <a:bodyPr lIns="0" tIns="0" rIns="0" bIns="0" anchor="b" anchorCtr="0">
            <a:noAutofit/>
          </a:bodyPr>
          <a:lstStyle>
            <a:lvl1pPr algn="l">
              <a:lnSpc>
                <a:spcPct val="80000"/>
              </a:lnSpc>
              <a:defRPr sz="6600">
                <a:solidFill>
                  <a:schemeClr val="accent3"/>
                </a:solidFill>
              </a:defRPr>
            </a:lvl1pPr>
          </a:lstStyle>
          <a:p>
            <a:pPr>
              <a:defRPr/>
            </a:pPr>
            <a:r>
              <a:rPr lang="en-US"/>
              <a:t>Click To Edit Main Title</a:t>
            </a:r>
            <a:endParaRPr/>
          </a:p>
        </p:txBody>
      </p:sp>
      <p:sp>
        <p:nvSpPr>
          <p:cNvPr id="7" name="Picture Placeholder 9"/>
          <p:cNvSpPr>
            <a:spLocks noGrp="1" noChangeAspect="1"/>
          </p:cNvSpPr>
          <p:nvPr>
            <p:ph type="pic" sz="quarter" idx="11" hasCustomPrompt="1"/>
          </p:nvPr>
        </p:nvSpPr>
        <p:spPr bwMode="auto">
          <a:xfrm>
            <a:off x="576263" y="5717894"/>
            <a:ext cx="2301678" cy="678995"/>
          </a:xfrm>
        </p:spPr>
        <p:txBody>
          <a:bodyPr anchor="ctr"/>
          <a:lstStyle>
            <a:lvl1pPr algn="ctr">
              <a:defRPr/>
            </a:lvl1pPr>
          </a:lstStyle>
          <a:p>
            <a:pPr>
              <a:defRPr/>
            </a:pPr>
            <a:r>
              <a:rPr lang="en-US"/>
              <a:t>Click to Insert Logo</a:t>
            </a:r>
            <a:endParaRPr/>
          </a:p>
        </p:txBody>
      </p:sp>
      <p:sp>
        <p:nvSpPr>
          <p:cNvPr id="8" name="Subtitle 2"/>
          <p:cNvSpPr>
            <a:spLocks noGrp="1"/>
          </p:cNvSpPr>
          <p:nvPr>
            <p:ph type="subTitle" idx="1" hasCustomPrompt="1"/>
          </p:nvPr>
        </p:nvSpPr>
        <p:spPr bwMode="auto">
          <a:xfrm>
            <a:off x="575689" y="3549111"/>
            <a:ext cx="5697789" cy="791395"/>
          </a:xfrm>
        </p:spPr>
        <p:txBody>
          <a:bodyPr lIns="0" tIns="0" rIns="0" bIns="0">
            <a:noAutofit/>
          </a:bodyPr>
          <a:lstStyle>
            <a:lvl1pPr marL="0" indent="0" algn="l">
              <a:lnSpc>
                <a:spcPct val="100000"/>
              </a:lnSpc>
              <a:spcBef>
                <a:spcPts val="0"/>
              </a:spcBef>
              <a:buNone/>
              <a:defRPr sz="2600" b="1" i="1" cap="all" spc="0">
                <a:solidFill>
                  <a:schemeClr val="bg1">
                    <a:lumMod val="50000"/>
                  </a:schemeClr>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subtitle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Content Slide, Footer Bar">
    <p:spTree>
      <p:nvGrpSpPr>
        <p:cNvPr id="1" name=""/>
        <p:cNvGrpSpPr/>
        <p:nvPr/>
      </p:nvGrpSpPr>
      <p:grpSpPr bwMode="auto">
        <a:xfrm>
          <a:off x="0" y="0"/>
          <a:ext cx="0" cy="0"/>
          <a:chOff x="0" y="0"/>
          <a:chExt cx="0" cy="0"/>
        </a:xfrm>
      </p:grpSpPr>
      <p:sp>
        <p:nvSpPr>
          <p:cNvPr id="4" name="Title Placeholder 1"/>
          <p:cNvSpPr>
            <a:spLocks noGrp="1"/>
          </p:cNvSpPr>
          <p:nvPr>
            <p:ph type="title" hasCustomPrompt="1"/>
          </p:nvPr>
        </p:nvSpPr>
        <p:spPr bwMode="auto">
          <a:xfrm>
            <a:off x="838200" y="457200"/>
            <a:ext cx="10515600" cy="797443"/>
          </a:xfrm>
          <a:prstGeom prst="rect">
            <a:avLst/>
          </a:prstGeom>
        </p:spPr>
        <p:txBody>
          <a:bodyPr vert="horz" lIns="91440" tIns="45720" rIns="91440" bIns="45720" rtlCol="0" anchor="ctr">
            <a:normAutofit/>
          </a:bodyPr>
          <a:lstStyle>
            <a:lvl1pPr>
              <a:defRPr>
                <a:solidFill>
                  <a:schemeClr val="accent3"/>
                </a:solidFill>
              </a:defRPr>
            </a:lvl1pPr>
          </a:lstStyle>
          <a:p>
            <a:pPr>
              <a:defRPr/>
            </a:pPr>
            <a:r>
              <a:rPr lang="en-US"/>
              <a:t>Click to edit title</a:t>
            </a:r>
            <a:endParaRPr/>
          </a:p>
        </p:txBody>
      </p:sp>
      <p:sp>
        <p:nvSpPr>
          <p:cNvPr id="5" name="Content Placeholder 6"/>
          <p:cNvSpPr>
            <a:spLocks noGrp="1"/>
          </p:cNvSpPr>
          <p:nvPr>
            <p:ph sz="quarter" idx="10"/>
          </p:nvPr>
        </p:nvSpPr>
        <p:spPr bwMode="auto">
          <a:xfrm>
            <a:off x="838200" y="1639987"/>
            <a:ext cx="10515600" cy="3880882"/>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Rectangle 4"/>
          <p:cNvSpPr/>
          <p:nvPr userDrawn="1"/>
        </p:nvSpPr>
        <p:spPr bwMode="auto">
          <a:xfrm>
            <a:off x="0" y="6049926"/>
            <a:ext cx="12192000" cy="8080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Content Slide, Footer Bar, Two Column">
    <p:spTree>
      <p:nvGrpSpPr>
        <p:cNvPr id="1" name=""/>
        <p:cNvGrpSpPr/>
        <p:nvPr/>
      </p:nvGrpSpPr>
      <p:grpSpPr bwMode="auto">
        <a:xfrm>
          <a:off x="0" y="0"/>
          <a:ext cx="0" cy="0"/>
          <a:chOff x="0" y="0"/>
          <a:chExt cx="0" cy="0"/>
        </a:xfrm>
      </p:grpSpPr>
      <p:sp>
        <p:nvSpPr>
          <p:cNvPr id="4" name="Title Placeholder 1"/>
          <p:cNvSpPr>
            <a:spLocks noGrp="1"/>
          </p:cNvSpPr>
          <p:nvPr>
            <p:ph type="title" hasCustomPrompt="1"/>
          </p:nvPr>
        </p:nvSpPr>
        <p:spPr bwMode="auto">
          <a:xfrm>
            <a:off x="838200" y="457200"/>
            <a:ext cx="10515600" cy="797443"/>
          </a:xfrm>
          <a:prstGeom prst="rect">
            <a:avLst/>
          </a:prstGeom>
        </p:spPr>
        <p:txBody>
          <a:bodyPr vert="horz" lIns="91440" tIns="45720" rIns="91440" bIns="45720" rtlCol="0" anchor="ctr">
            <a:normAutofit/>
          </a:bodyPr>
          <a:lstStyle>
            <a:lvl1pPr>
              <a:defRPr>
                <a:solidFill>
                  <a:schemeClr val="accent3"/>
                </a:solidFill>
              </a:defRPr>
            </a:lvl1pPr>
          </a:lstStyle>
          <a:p>
            <a:pPr>
              <a:defRPr/>
            </a:pPr>
            <a:r>
              <a:rPr lang="en-US"/>
              <a:t>Click to edit title</a:t>
            </a:r>
            <a:endParaRPr/>
          </a:p>
        </p:txBody>
      </p:sp>
      <p:sp>
        <p:nvSpPr>
          <p:cNvPr id="5" name="Content Placeholder 6"/>
          <p:cNvSpPr>
            <a:spLocks noGrp="1"/>
          </p:cNvSpPr>
          <p:nvPr>
            <p:ph sz="quarter" idx="10"/>
          </p:nvPr>
        </p:nvSpPr>
        <p:spPr bwMode="auto">
          <a:xfrm>
            <a:off x="838200" y="1648051"/>
            <a:ext cx="5013960" cy="3880882"/>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Rectangle 4"/>
          <p:cNvSpPr/>
          <p:nvPr userDrawn="1"/>
        </p:nvSpPr>
        <p:spPr bwMode="auto">
          <a:xfrm>
            <a:off x="0" y="6049926"/>
            <a:ext cx="12192000" cy="8080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7" name="Content Placeholder 6"/>
          <p:cNvSpPr>
            <a:spLocks noGrp="1"/>
          </p:cNvSpPr>
          <p:nvPr>
            <p:ph sz="quarter" idx="11"/>
          </p:nvPr>
        </p:nvSpPr>
        <p:spPr bwMode="auto">
          <a:xfrm>
            <a:off x="6339842" y="1648051"/>
            <a:ext cx="5013960" cy="3880882"/>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Content Slide, Right Picture w/ Color Box">
    <p:spTree>
      <p:nvGrpSpPr>
        <p:cNvPr id="1" name=""/>
        <p:cNvGrpSpPr/>
        <p:nvPr/>
      </p:nvGrpSpPr>
      <p:grpSpPr bwMode="auto">
        <a:xfrm>
          <a:off x="0" y="0"/>
          <a:ext cx="0" cy="0"/>
          <a:chOff x="0" y="0"/>
          <a:chExt cx="0" cy="0"/>
        </a:xfrm>
      </p:grpSpPr>
      <p:sp>
        <p:nvSpPr>
          <p:cNvPr id="4" name="Rectangle 1"/>
          <p:cNvSpPr/>
          <p:nvPr userDrawn="1"/>
        </p:nvSpPr>
        <p:spPr bwMode="auto">
          <a:xfrm>
            <a:off x="10170160" y="0"/>
            <a:ext cx="202184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Picture Placeholder 3"/>
          <p:cNvSpPr>
            <a:spLocks noGrp="1"/>
          </p:cNvSpPr>
          <p:nvPr>
            <p:ph type="pic" sz="quarter" idx="10" hasCustomPrompt="1"/>
          </p:nvPr>
        </p:nvSpPr>
        <p:spPr bwMode="auto">
          <a:xfrm>
            <a:off x="6955946" y="584791"/>
            <a:ext cx="4132262" cy="5688418"/>
          </a:xfrm>
        </p:spPr>
        <p:txBody>
          <a:bodyPr anchor="ctr"/>
          <a:lstStyle>
            <a:lvl1pPr algn="ctr">
              <a:defRPr/>
            </a:lvl1pPr>
          </a:lstStyle>
          <a:p>
            <a:pPr>
              <a:defRPr/>
            </a:pPr>
            <a:r>
              <a:rPr lang="en-US"/>
              <a:t>Click to Insert Picture</a:t>
            </a:r>
            <a:endParaRPr/>
          </a:p>
        </p:txBody>
      </p:sp>
      <p:sp>
        <p:nvSpPr>
          <p:cNvPr id="6" name="Title Placeholder 1"/>
          <p:cNvSpPr>
            <a:spLocks noGrp="1"/>
          </p:cNvSpPr>
          <p:nvPr>
            <p:ph type="title" hasCustomPrompt="1"/>
          </p:nvPr>
        </p:nvSpPr>
        <p:spPr bwMode="auto">
          <a:xfrm>
            <a:off x="668079" y="584791"/>
            <a:ext cx="5679558" cy="797443"/>
          </a:xfrm>
          <a:prstGeom prst="rect">
            <a:avLst/>
          </a:prstGeom>
        </p:spPr>
        <p:txBody>
          <a:bodyPr vert="horz" lIns="91440" tIns="45720" rIns="91440" bIns="45720" rtlCol="0" anchor="ctr">
            <a:normAutofit/>
          </a:bodyPr>
          <a:lstStyle>
            <a:lvl1pPr>
              <a:defRPr>
                <a:solidFill>
                  <a:schemeClr val="accent3"/>
                </a:solidFill>
              </a:defRPr>
            </a:lvl1pPr>
          </a:lstStyle>
          <a:p>
            <a:pPr>
              <a:defRPr/>
            </a:pPr>
            <a:r>
              <a:rPr lang="en-US"/>
              <a:t>Click to edit title</a:t>
            </a:r>
            <a:endParaRPr/>
          </a:p>
        </p:txBody>
      </p:sp>
      <p:sp>
        <p:nvSpPr>
          <p:cNvPr id="7" name="Content Placeholder 6"/>
          <p:cNvSpPr>
            <a:spLocks noGrp="1"/>
          </p:cNvSpPr>
          <p:nvPr>
            <p:ph sz="quarter" idx="11"/>
          </p:nvPr>
        </p:nvSpPr>
        <p:spPr bwMode="auto">
          <a:xfrm>
            <a:off x="668079" y="1690577"/>
            <a:ext cx="5679558" cy="4582631"/>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Content Slide, Left Picture w/ Color Box">
    <p:spTree>
      <p:nvGrpSpPr>
        <p:cNvPr id="1" name=""/>
        <p:cNvGrpSpPr/>
        <p:nvPr/>
      </p:nvGrpSpPr>
      <p:grpSpPr bwMode="auto">
        <a:xfrm>
          <a:off x="0" y="0"/>
          <a:ext cx="0" cy="0"/>
          <a:chOff x="0" y="0"/>
          <a:chExt cx="0" cy="0"/>
        </a:xfrm>
      </p:grpSpPr>
      <p:sp>
        <p:nvSpPr>
          <p:cNvPr id="4" name="Rectangle 1"/>
          <p:cNvSpPr/>
          <p:nvPr userDrawn="1"/>
        </p:nvSpPr>
        <p:spPr bwMode="auto">
          <a:xfrm>
            <a:off x="0" y="0"/>
            <a:ext cx="202184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Picture Placeholder 3"/>
          <p:cNvSpPr>
            <a:spLocks noGrp="1"/>
          </p:cNvSpPr>
          <p:nvPr>
            <p:ph type="pic" sz="quarter" idx="10" hasCustomPrompt="1"/>
          </p:nvPr>
        </p:nvSpPr>
        <p:spPr bwMode="auto">
          <a:xfrm>
            <a:off x="1108043" y="584791"/>
            <a:ext cx="4132262" cy="5688418"/>
          </a:xfrm>
        </p:spPr>
        <p:txBody>
          <a:bodyPr anchor="ctr"/>
          <a:lstStyle>
            <a:lvl1pPr algn="ctr">
              <a:defRPr/>
            </a:lvl1pPr>
          </a:lstStyle>
          <a:p>
            <a:pPr>
              <a:defRPr/>
            </a:pPr>
            <a:r>
              <a:rPr lang="en-US"/>
              <a:t>Click to Insert Picture</a:t>
            </a:r>
            <a:endParaRPr/>
          </a:p>
        </p:txBody>
      </p:sp>
      <p:sp>
        <p:nvSpPr>
          <p:cNvPr id="6" name="Title Placeholder 1"/>
          <p:cNvSpPr>
            <a:spLocks noGrp="1"/>
          </p:cNvSpPr>
          <p:nvPr>
            <p:ph type="title" hasCustomPrompt="1"/>
          </p:nvPr>
        </p:nvSpPr>
        <p:spPr bwMode="auto">
          <a:xfrm>
            <a:off x="5859243" y="584791"/>
            <a:ext cx="5679558" cy="797443"/>
          </a:xfrm>
          <a:prstGeom prst="rect">
            <a:avLst/>
          </a:prstGeom>
        </p:spPr>
        <p:txBody>
          <a:bodyPr vert="horz" lIns="91440" tIns="45720" rIns="91440" bIns="45720" rtlCol="0" anchor="ctr">
            <a:normAutofit/>
          </a:bodyPr>
          <a:lstStyle>
            <a:lvl1pPr>
              <a:defRPr>
                <a:solidFill>
                  <a:schemeClr val="accent3"/>
                </a:solidFill>
              </a:defRPr>
            </a:lvl1pPr>
          </a:lstStyle>
          <a:p>
            <a:pPr>
              <a:defRPr/>
            </a:pPr>
            <a:r>
              <a:rPr lang="en-US"/>
              <a:t>Click to edit title</a:t>
            </a:r>
            <a:endParaRPr/>
          </a:p>
        </p:txBody>
      </p:sp>
      <p:sp>
        <p:nvSpPr>
          <p:cNvPr id="7" name="Content Placeholder 6"/>
          <p:cNvSpPr>
            <a:spLocks noGrp="1"/>
          </p:cNvSpPr>
          <p:nvPr>
            <p:ph sz="quarter" idx="11"/>
          </p:nvPr>
        </p:nvSpPr>
        <p:spPr bwMode="auto">
          <a:xfrm>
            <a:off x="5859243" y="1690577"/>
            <a:ext cx="5679558" cy="4582631"/>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Content Slide, Right Picture">
    <p:spTree>
      <p:nvGrpSpPr>
        <p:cNvPr id="1" name=""/>
        <p:cNvGrpSpPr/>
        <p:nvPr/>
      </p:nvGrpSpPr>
      <p:grpSpPr bwMode="auto">
        <a:xfrm>
          <a:off x="0" y="0"/>
          <a:ext cx="0" cy="0"/>
          <a:chOff x="0" y="0"/>
          <a:chExt cx="0" cy="0"/>
        </a:xfrm>
      </p:grpSpPr>
      <p:sp>
        <p:nvSpPr>
          <p:cNvPr id="4" name="Picture Placeholder 3"/>
          <p:cNvSpPr>
            <a:spLocks noGrp="1"/>
          </p:cNvSpPr>
          <p:nvPr>
            <p:ph type="pic" sz="quarter" idx="10" hasCustomPrompt="1"/>
          </p:nvPr>
        </p:nvSpPr>
        <p:spPr bwMode="auto">
          <a:xfrm>
            <a:off x="7357730" y="0"/>
            <a:ext cx="4834269" cy="6858000"/>
          </a:xfrm>
        </p:spPr>
        <p:txBody>
          <a:bodyPr anchor="ctr"/>
          <a:lstStyle>
            <a:lvl1pPr algn="ctr">
              <a:defRPr/>
            </a:lvl1pPr>
          </a:lstStyle>
          <a:p>
            <a:pPr>
              <a:defRPr/>
            </a:pPr>
            <a:r>
              <a:rPr lang="en-US"/>
              <a:t>Click to Insert Picture</a:t>
            </a:r>
            <a:endParaRPr/>
          </a:p>
        </p:txBody>
      </p:sp>
      <p:sp>
        <p:nvSpPr>
          <p:cNvPr id="5" name="Title Placeholder 1"/>
          <p:cNvSpPr>
            <a:spLocks noGrp="1"/>
          </p:cNvSpPr>
          <p:nvPr>
            <p:ph type="title" hasCustomPrompt="1"/>
          </p:nvPr>
        </p:nvSpPr>
        <p:spPr bwMode="auto">
          <a:xfrm>
            <a:off x="668079" y="584791"/>
            <a:ext cx="5977269" cy="797443"/>
          </a:xfrm>
          <a:prstGeom prst="rect">
            <a:avLst/>
          </a:prstGeom>
        </p:spPr>
        <p:txBody>
          <a:bodyPr vert="horz" lIns="91440" tIns="45720" rIns="91440" bIns="45720" rtlCol="0" anchor="ctr">
            <a:normAutofit/>
          </a:bodyPr>
          <a:lstStyle>
            <a:lvl1pPr>
              <a:defRPr>
                <a:solidFill>
                  <a:schemeClr val="accent3"/>
                </a:solidFill>
              </a:defRPr>
            </a:lvl1pPr>
          </a:lstStyle>
          <a:p>
            <a:pPr>
              <a:defRPr/>
            </a:pPr>
            <a:r>
              <a:rPr lang="en-US"/>
              <a:t>Click to edit title</a:t>
            </a:r>
            <a:endParaRPr/>
          </a:p>
        </p:txBody>
      </p:sp>
      <p:sp>
        <p:nvSpPr>
          <p:cNvPr id="6" name="Content Placeholder 6"/>
          <p:cNvSpPr>
            <a:spLocks noGrp="1"/>
          </p:cNvSpPr>
          <p:nvPr>
            <p:ph sz="quarter" idx="11"/>
          </p:nvPr>
        </p:nvSpPr>
        <p:spPr bwMode="auto">
          <a:xfrm>
            <a:off x="668079" y="1690577"/>
            <a:ext cx="5977269" cy="4582631"/>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Content Slide, Left Picture">
    <p:spTree>
      <p:nvGrpSpPr>
        <p:cNvPr id="1" name=""/>
        <p:cNvGrpSpPr/>
        <p:nvPr/>
      </p:nvGrpSpPr>
      <p:grpSpPr bwMode="auto">
        <a:xfrm>
          <a:off x="0" y="0"/>
          <a:ext cx="0" cy="0"/>
          <a:chOff x="0" y="0"/>
          <a:chExt cx="0" cy="0"/>
        </a:xfrm>
      </p:grpSpPr>
      <p:sp>
        <p:nvSpPr>
          <p:cNvPr id="4" name="Picture Placeholder 3"/>
          <p:cNvSpPr>
            <a:spLocks noGrp="1"/>
          </p:cNvSpPr>
          <p:nvPr>
            <p:ph type="pic" sz="quarter" idx="10" hasCustomPrompt="1"/>
          </p:nvPr>
        </p:nvSpPr>
        <p:spPr bwMode="auto">
          <a:xfrm>
            <a:off x="10632" y="0"/>
            <a:ext cx="4834269" cy="6858000"/>
          </a:xfrm>
        </p:spPr>
        <p:txBody>
          <a:bodyPr anchor="ctr"/>
          <a:lstStyle>
            <a:lvl1pPr algn="ctr">
              <a:defRPr/>
            </a:lvl1pPr>
          </a:lstStyle>
          <a:p>
            <a:pPr>
              <a:defRPr/>
            </a:pPr>
            <a:r>
              <a:rPr lang="en-US"/>
              <a:t>Click to Insert Picture</a:t>
            </a:r>
            <a:endParaRPr/>
          </a:p>
        </p:txBody>
      </p:sp>
      <p:sp>
        <p:nvSpPr>
          <p:cNvPr id="5" name="Title Placeholder 1"/>
          <p:cNvSpPr>
            <a:spLocks noGrp="1"/>
          </p:cNvSpPr>
          <p:nvPr>
            <p:ph type="title" hasCustomPrompt="1"/>
          </p:nvPr>
        </p:nvSpPr>
        <p:spPr bwMode="auto">
          <a:xfrm>
            <a:off x="5559055" y="584791"/>
            <a:ext cx="5977269" cy="797443"/>
          </a:xfrm>
          <a:prstGeom prst="rect">
            <a:avLst/>
          </a:prstGeom>
        </p:spPr>
        <p:txBody>
          <a:bodyPr vert="horz" lIns="91440" tIns="45720" rIns="91440" bIns="45720" rtlCol="0" anchor="ctr">
            <a:normAutofit/>
          </a:bodyPr>
          <a:lstStyle>
            <a:lvl1pPr>
              <a:defRPr>
                <a:solidFill>
                  <a:schemeClr val="accent3"/>
                </a:solidFill>
              </a:defRPr>
            </a:lvl1pPr>
          </a:lstStyle>
          <a:p>
            <a:pPr>
              <a:defRPr/>
            </a:pPr>
            <a:r>
              <a:rPr lang="en-US"/>
              <a:t>Click to edit title</a:t>
            </a:r>
            <a:endParaRPr/>
          </a:p>
        </p:txBody>
      </p:sp>
      <p:sp>
        <p:nvSpPr>
          <p:cNvPr id="6" name="Content Placeholder 6"/>
          <p:cNvSpPr>
            <a:spLocks noGrp="1"/>
          </p:cNvSpPr>
          <p:nvPr>
            <p:ph sz="quarter" idx="11"/>
          </p:nvPr>
        </p:nvSpPr>
        <p:spPr bwMode="auto">
          <a:xfrm>
            <a:off x="5559055" y="1690577"/>
            <a:ext cx="5977269" cy="4582631"/>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Content Slide, Right Image, Grey Content Box">
    <p:spTree>
      <p:nvGrpSpPr>
        <p:cNvPr id="1" name=""/>
        <p:cNvGrpSpPr/>
        <p:nvPr/>
      </p:nvGrpSpPr>
      <p:grpSpPr bwMode="auto">
        <a:xfrm>
          <a:off x="0" y="0"/>
          <a:ext cx="0" cy="0"/>
          <a:chOff x="0" y="0"/>
          <a:chExt cx="0" cy="0"/>
        </a:xfrm>
      </p:grpSpPr>
      <p:sp>
        <p:nvSpPr>
          <p:cNvPr id="4" name="Picture Placeholder 3"/>
          <p:cNvSpPr>
            <a:spLocks noGrp="1"/>
          </p:cNvSpPr>
          <p:nvPr>
            <p:ph type="pic" sz="quarter" idx="10" hasCustomPrompt="1"/>
          </p:nvPr>
        </p:nvSpPr>
        <p:spPr bwMode="auto">
          <a:xfrm>
            <a:off x="7357730" y="0"/>
            <a:ext cx="4834269" cy="6858000"/>
          </a:xfrm>
        </p:spPr>
        <p:txBody>
          <a:bodyPr anchor="ctr"/>
          <a:lstStyle>
            <a:lvl1pPr algn="ctr">
              <a:defRPr/>
            </a:lvl1pPr>
          </a:lstStyle>
          <a:p>
            <a:pPr>
              <a:defRPr/>
            </a:pPr>
            <a:r>
              <a:rPr lang="en-US"/>
              <a:t>Click to Insert Picture</a:t>
            </a:r>
            <a:endParaRPr/>
          </a:p>
        </p:txBody>
      </p:sp>
      <p:sp>
        <p:nvSpPr>
          <p:cNvPr id="5" name="Title Placeholder 1"/>
          <p:cNvSpPr>
            <a:spLocks noGrp="1"/>
          </p:cNvSpPr>
          <p:nvPr>
            <p:ph type="title" hasCustomPrompt="1"/>
          </p:nvPr>
        </p:nvSpPr>
        <p:spPr bwMode="auto">
          <a:xfrm>
            <a:off x="668079" y="749595"/>
            <a:ext cx="5977269" cy="797443"/>
          </a:xfrm>
          <a:prstGeom prst="rect">
            <a:avLst/>
          </a:prstGeom>
        </p:spPr>
        <p:txBody>
          <a:bodyPr vert="horz" lIns="91440" tIns="45720" rIns="91440" bIns="45720" rtlCol="0" anchor="b">
            <a:normAutofit/>
          </a:bodyPr>
          <a:lstStyle>
            <a:lvl1pPr>
              <a:defRPr>
                <a:solidFill>
                  <a:schemeClr val="accent3"/>
                </a:solidFill>
              </a:defRPr>
            </a:lvl1pPr>
          </a:lstStyle>
          <a:p>
            <a:pPr>
              <a:defRPr/>
            </a:pPr>
            <a:r>
              <a:rPr lang="en-US"/>
              <a:t>Click to edit title</a:t>
            </a:r>
            <a:endParaRPr/>
          </a:p>
        </p:txBody>
      </p:sp>
      <p:sp>
        <p:nvSpPr>
          <p:cNvPr id="6" name="Rectangle 1"/>
          <p:cNvSpPr/>
          <p:nvPr userDrawn="1"/>
        </p:nvSpPr>
        <p:spPr bwMode="auto">
          <a:xfrm>
            <a:off x="0" y="1690577"/>
            <a:ext cx="7602279" cy="458263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7" name="Content Placeholder 6"/>
          <p:cNvSpPr>
            <a:spLocks noGrp="1"/>
          </p:cNvSpPr>
          <p:nvPr>
            <p:ph sz="quarter" idx="11"/>
          </p:nvPr>
        </p:nvSpPr>
        <p:spPr bwMode="auto">
          <a:xfrm>
            <a:off x="668079" y="1966913"/>
            <a:ext cx="5977269" cy="3965575"/>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Content Slide, Left Image, Grey Content Box">
    <p:spTree>
      <p:nvGrpSpPr>
        <p:cNvPr id="1" name=""/>
        <p:cNvGrpSpPr/>
        <p:nvPr/>
      </p:nvGrpSpPr>
      <p:grpSpPr bwMode="auto">
        <a:xfrm>
          <a:off x="0" y="0"/>
          <a:ext cx="0" cy="0"/>
          <a:chOff x="0" y="0"/>
          <a:chExt cx="0" cy="0"/>
        </a:xfrm>
      </p:grpSpPr>
      <p:sp>
        <p:nvSpPr>
          <p:cNvPr id="4" name="Picture Placeholder 3"/>
          <p:cNvSpPr>
            <a:spLocks noGrp="1"/>
          </p:cNvSpPr>
          <p:nvPr>
            <p:ph type="pic" sz="quarter" idx="10" hasCustomPrompt="1"/>
          </p:nvPr>
        </p:nvSpPr>
        <p:spPr bwMode="auto">
          <a:xfrm>
            <a:off x="0" y="0"/>
            <a:ext cx="4834269" cy="6858000"/>
          </a:xfrm>
        </p:spPr>
        <p:txBody>
          <a:bodyPr anchor="ctr"/>
          <a:lstStyle>
            <a:lvl1pPr algn="ctr">
              <a:defRPr/>
            </a:lvl1pPr>
          </a:lstStyle>
          <a:p>
            <a:pPr>
              <a:defRPr/>
            </a:pPr>
            <a:r>
              <a:rPr lang="en-US"/>
              <a:t>Click to Insert Picture</a:t>
            </a:r>
            <a:endParaRPr/>
          </a:p>
        </p:txBody>
      </p:sp>
      <p:sp>
        <p:nvSpPr>
          <p:cNvPr id="5" name="Title Placeholder 1"/>
          <p:cNvSpPr>
            <a:spLocks noGrp="1"/>
          </p:cNvSpPr>
          <p:nvPr>
            <p:ph type="title" hasCustomPrompt="1"/>
          </p:nvPr>
        </p:nvSpPr>
        <p:spPr bwMode="auto">
          <a:xfrm>
            <a:off x="5524500" y="749595"/>
            <a:ext cx="5977269" cy="797443"/>
          </a:xfrm>
          <a:prstGeom prst="rect">
            <a:avLst/>
          </a:prstGeom>
        </p:spPr>
        <p:txBody>
          <a:bodyPr vert="horz" lIns="91440" tIns="45720" rIns="91440" bIns="45720" rtlCol="0" anchor="b">
            <a:normAutofit/>
          </a:bodyPr>
          <a:lstStyle>
            <a:lvl1pPr>
              <a:defRPr>
                <a:solidFill>
                  <a:schemeClr val="accent3"/>
                </a:solidFill>
              </a:defRPr>
            </a:lvl1pPr>
          </a:lstStyle>
          <a:p>
            <a:pPr>
              <a:defRPr/>
            </a:pPr>
            <a:r>
              <a:rPr lang="en-US"/>
              <a:t>Click to edit title</a:t>
            </a:r>
            <a:endParaRPr/>
          </a:p>
        </p:txBody>
      </p:sp>
      <p:sp>
        <p:nvSpPr>
          <p:cNvPr id="6" name="Rectangle 1"/>
          <p:cNvSpPr/>
          <p:nvPr userDrawn="1"/>
        </p:nvSpPr>
        <p:spPr bwMode="auto">
          <a:xfrm>
            <a:off x="4589721" y="1690577"/>
            <a:ext cx="7602279" cy="458263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7" name="Content Placeholder 6"/>
          <p:cNvSpPr>
            <a:spLocks noGrp="1"/>
          </p:cNvSpPr>
          <p:nvPr>
            <p:ph sz="quarter" idx="11"/>
          </p:nvPr>
        </p:nvSpPr>
        <p:spPr bwMode="auto">
          <a:xfrm>
            <a:off x="5524500" y="1966913"/>
            <a:ext cx="5977269" cy="3965575"/>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Content Slide, Right Picture, Bottom Icons">
    <p:spTree>
      <p:nvGrpSpPr>
        <p:cNvPr id="1" name=""/>
        <p:cNvGrpSpPr/>
        <p:nvPr/>
      </p:nvGrpSpPr>
      <p:grpSpPr bwMode="auto">
        <a:xfrm>
          <a:off x="0" y="0"/>
          <a:ext cx="0" cy="0"/>
          <a:chOff x="0" y="0"/>
          <a:chExt cx="0" cy="0"/>
        </a:xfrm>
      </p:grpSpPr>
      <p:sp>
        <p:nvSpPr>
          <p:cNvPr id="4" name="Picture Placeholder 3"/>
          <p:cNvSpPr>
            <a:spLocks noGrp="1"/>
          </p:cNvSpPr>
          <p:nvPr>
            <p:ph type="pic" sz="quarter" idx="10" hasCustomPrompt="1"/>
          </p:nvPr>
        </p:nvSpPr>
        <p:spPr bwMode="auto">
          <a:xfrm>
            <a:off x="7357730" y="0"/>
            <a:ext cx="4834269" cy="6858000"/>
          </a:xfrm>
        </p:spPr>
        <p:txBody>
          <a:bodyPr anchor="ctr"/>
          <a:lstStyle>
            <a:lvl1pPr algn="ctr">
              <a:defRPr/>
            </a:lvl1pPr>
          </a:lstStyle>
          <a:p>
            <a:pPr>
              <a:defRPr/>
            </a:pPr>
            <a:r>
              <a:rPr lang="en-US"/>
              <a:t>Click to Insert Picture</a:t>
            </a:r>
            <a:endParaRPr/>
          </a:p>
        </p:txBody>
      </p:sp>
      <p:sp>
        <p:nvSpPr>
          <p:cNvPr id="5" name="Title Placeholder 1"/>
          <p:cNvSpPr>
            <a:spLocks noGrp="1"/>
          </p:cNvSpPr>
          <p:nvPr>
            <p:ph type="title" hasCustomPrompt="1"/>
          </p:nvPr>
        </p:nvSpPr>
        <p:spPr bwMode="auto">
          <a:xfrm>
            <a:off x="668079" y="584791"/>
            <a:ext cx="5977269" cy="797443"/>
          </a:xfrm>
          <a:prstGeom prst="rect">
            <a:avLst/>
          </a:prstGeom>
        </p:spPr>
        <p:txBody>
          <a:bodyPr vert="horz" lIns="91440" tIns="45720" rIns="91440" bIns="45720" rtlCol="0" anchor="ctr">
            <a:normAutofit/>
          </a:bodyPr>
          <a:lstStyle>
            <a:lvl1pPr>
              <a:defRPr>
                <a:solidFill>
                  <a:schemeClr val="accent3"/>
                </a:solidFill>
              </a:defRPr>
            </a:lvl1pPr>
          </a:lstStyle>
          <a:p>
            <a:pPr>
              <a:defRPr/>
            </a:pPr>
            <a:r>
              <a:rPr lang="en-US"/>
              <a:t>Click to edit title</a:t>
            </a:r>
            <a:endParaRPr/>
          </a:p>
        </p:txBody>
      </p:sp>
      <p:sp>
        <p:nvSpPr>
          <p:cNvPr id="6" name="Content Placeholder 6"/>
          <p:cNvSpPr>
            <a:spLocks noGrp="1"/>
          </p:cNvSpPr>
          <p:nvPr>
            <p:ph sz="quarter" idx="11"/>
          </p:nvPr>
        </p:nvSpPr>
        <p:spPr bwMode="auto">
          <a:xfrm>
            <a:off x="668079" y="1690577"/>
            <a:ext cx="5977269" cy="3157870"/>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Picture Placeholder 5"/>
          <p:cNvSpPr>
            <a:spLocks noGrp="1"/>
          </p:cNvSpPr>
          <p:nvPr>
            <p:ph type="pic" sz="quarter" idx="12" hasCustomPrompt="1"/>
          </p:nvPr>
        </p:nvSpPr>
        <p:spPr bwMode="auto">
          <a:xfrm>
            <a:off x="668337" y="5187950"/>
            <a:ext cx="1243012" cy="1244600"/>
          </a:xfrm>
        </p:spPr>
        <p:txBody>
          <a:bodyPr anchor="ctr"/>
          <a:lstStyle>
            <a:lvl1pPr algn="ctr">
              <a:defRPr sz="2000"/>
            </a:lvl1pPr>
          </a:lstStyle>
          <a:p>
            <a:pPr>
              <a:defRPr/>
            </a:pPr>
            <a:r>
              <a:rPr lang="en-US"/>
              <a:t>Click to Insert Image</a:t>
            </a:r>
            <a:endParaRPr/>
          </a:p>
        </p:txBody>
      </p:sp>
      <p:sp>
        <p:nvSpPr>
          <p:cNvPr id="8" name="Picture Placeholder 5"/>
          <p:cNvSpPr>
            <a:spLocks noGrp="1"/>
          </p:cNvSpPr>
          <p:nvPr>
            <p:ph type="pic" sz="quarter" idx="13" hasCustomPrompt="1"/>
          </p:nvPr>
        </p:nvSpPr>
        <p:spPr bwMode="auto">
          <a:xfrm>
            <a:off x="2246338" y="5187950"/>
            <a:ext cx="1243012" cy="1244600"/>
          </a:xfrm>
        </p:spPr>
        <p:txBody>
          <a:bodyPr anchor="ctr"/>
          <a:lstStyle>
            <a:lvl1pPr algn="ctr">
              <a:defRPr sz="2000"/>
            </a:lvl1pPr>
          </a:lstStyle>
          <a:p>
            <a:pPr>
              <a:defRPr/>
            </a:pPr>
            <a:r>
              <a:rPr lang="en-US"/>
              <a:t>Click to Insert Image</a:t>
            </a:r>
            <a:endParaRPr/>
          </a:p>
        </p:txBody>
      </p:sp>
      <p:sp>
        <p:nvSpPr>
          <p:cNvPr id="9" name="Picture Placeholder 5"/>
          <p:cNvSpPr>
            <a:spLocks noGrp="1"/>
          </p:cNvSpPr>
          <p:nvPr>
            <p:ph type="pic" sz="quarter" idx="14" hasCustomPrompt="1"/>
          </p:nvPr>
        </p:nvSpPr>
        <p:spPr bwMode="auto">
          <a:xfrm>
            <a:off x="5402337" y="5187950"/>
            <a:ext cx="1243012" cy="1244600"/>
          </a:xfrm>
        </p:spPr>
        <p:txBody>
          <a:bodyPr anchor="ctr"/>
          <a:lstStyle>
            <a:lvl1pPr algn="ctr">
              <a:defRPr sz="2000"/>
            </a:lvl1pPr>
          </a:lstStyle>
          <a:p>
            <a:pPr>
              <a:defRPr/>
            </a:pPr>
            <a:r>
              <a:rPr lang="en-US"/>
              <a:t>Click to Insert Image</a:t>
            </a:r>
            <a:endParaRPr/>
          </a:p>
        </p:txBody>
      </p:sp>
      <p:sp>
        <p:nvSpPr>
          <p:cNvPr id="10" name="Picture Placeholder 5"/>
          <p:cNvSpPr>
            <a:spLocks noGrp="1"/>
          </p:cNvSpPr>
          <p:nvPr>
            <p:ph type="pic" sz="quarter" idx="15" hasCustomPrompt="1"/>
          </p:nvPr>
        </p:nvSpPr>
        <p:spPr bwMode="auto">
          <a:xfrm>
            <a:off x="3824338" y="5187950"/>
            <a:ext cx="1243012" cy="1244600"/>
          </a:xfrm>
        </p:spPr>
        <p:txBody>
          <a:bodyPr anchor="ctr"/>
          <a:lstStyle>
            <a:lvl1pPr algn="ctr">
              <a:defRPr sz="2000"/>
            </a:lvl1pPr>
          </a:lstStyle>
          <a:p>
            <a:pPr>
              <a:defRPr/>
            </a:pPr>
            <a:r>
              <a:rPr lang="en-US"/>
              <a:t>Click to Insert Image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Content Slide, Left Picture, Bottom Icons">
    <p:spTree>
      <p:nvGrpSpPr>
        <p:cNvPr id="1" name=""/>
        <p:cNvGrpSpPr/>
        <p:nvPr/>
      </p:nvGrpSpPr>
      <p:grpSpPr bwMode="auto">
        <a:xfrm>
          <a:off x="0" y="0"/>
          <a:ext cx="0" cy="0"/>
          <a:chOff x="0" y="0"/>
          <a:chExt cx="0" cy="0"/>
        </a:xfrm>
      </p:grpSpPr>
      <p:sp>
        <p:nvSpPr>
          <p:cNvPr id="4" name="Picture Placeholder 3"/>
          <p:cNvSpPr>
            <a:spLocks noGrp="1"/>
          </p:cNvSpPr>
          <p:nvPr>
            <p:ph type="pic" sz="quarter" idx="10" hasCustomPrompt="1"/>
          </p:nvPr>
        </p:nvSpPr>
        <p:spPr bwMode="auto">
          <a:xfrm>
            <a:off x="0" y="0"/>
            <a:ext cx="4834269" cy="6858000"/>
          </a:xfrm>
        </p:spPr>
        <p:txBody>
          <a:bodyPr anchor="ctr"/>
          <a:lstStyle>
            <a:lvl1pPr algn="ctr">
              <a:defRPr/>
            </a:lvl1pPr>
          </a:lstStyle>
          <a:p>
            <a:pPr>
              <a:defRPr/>
            </a:pPr>
            <a:r>
              <a:rPr lang="en-US"/>
              <a:t>Click to Insert Picture</a:t>
            </a:r>
            <a:endParaRPr/>
          </a:p>
        </p:txBody>
      </p:sp>
      <p:sp>
        <p:nvSpPr>
          <p:cNvPr id="5" name="Title Placeholder 1"/>
          <p:cNvSpPr>
            <a:spLocks noGrp="1"/>
          </p:cNvSpPr>
          <p:nvPr>
            <p:ph type="title" hasCustomPrompt="1"/>
          </p:nvPr>
        </p:nvSpPr>
        <p:spPr bwMode="auto">
          <a:xfrm>
            <a:off x="5538050" y="584791"/>
            <a:ext cx="5977269" cy="797443"/>
          </a:xfrm>
          <a:prstGeom prst="rect">
            <a:avLst/>
          </a:prstGeom>
        </p:spPr>
        <p:txBody>
          <a:bodyPr vert="horz" lIns="91440" tIns="45720" rIns="91440" bIns="45720" rtlCol="0" anchor="ctr">
            <a:normAutofit/>
          </a:bodyPr>
          <a:lstStyle>
            <a:lvl1pPr>
              <a:defRPr>
                <a:solidFill>
                  <a:schemeClr val="accent3"/>
                </a:solidFill>
              </a:defRPr>
            </a:lvl1pPr>
          </a:lstStyle>
          <a:p>
            <a:pPr>
              <a:defRPr/>
            </a:pPr>
            <a:r>
              <a:rPr lang="en-US"/>
              <a:t>Click to edit title</a:t>
            </a:r>
            <a:endParaRPr/>
          </a:p>
        </p:txBody>
      </p:sp>
      <p:sp>
        <p:nvSpPr>
          <p:cNvPr id="6" name="Content Placeholder 6"/>
          <p:cNvSpPr>
            <a:spLocks noGrp="1"/>
          </p:cNvSpPr>
          <p:nvPr>
            <p:ph sz="quarter" idx="11"/>
          </p:nvPr>
        </p:nvSpPr>
        <p:spPr bwMode="auto">
          <a:xfrm>
            <a:off x="5538050" y="1690577"/>
            <a:ext cx="5977269" cy="3157870"/>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Picture Placeholder 5"/>
          <p:cNvSpPr>
            <a:spLocks noGrp="1"/>
          </p:cNvSpPr>
          <p:nvPr>
            <p:ph type="pic" sz="quarter" idx="12" hasCustomPrompt="1"/>
          </p:nvPr>
        </p:nvSpPr>
        <p:spPr bwMode="auto">
          <a:xfrm>
            <a:off x="5538050" y="5187950"/>
            <a:ext cx="1243012" cy="1244600"/>
          </a:xfrm>
        </p:spPr>
        <p:txBody>
          <a:bodyPr anchor="ctr"/>
          <a:lstStyle>
            <a:lvl1pPr algn="ctr">
              <a:defRPr sz="2000"/>
            </a:lvl1pPr>
          </a:lstStyle>
          <a:p>
            <a:pPr>
              <a:defRPr/>
            </a:pPr>
            <a:r>
              <a:rPr lang="en-US"/>
              <a:t>Click to Insert Image</a:t>
            </a:r>
            <a:endParaRPr/>
          </a:p>
        </p:txBody>
      </p:sp>
      <p:sp>
        <p:nvSpPr>
          <p:cNvPr id="8" name="Picture Placeholder 5"/>
          <p:cNvSpPr>
            <a:spLocks noGrp="1"/>
          </p:cNvSpPr>
          <p:nvPr>
            <p:ph type="pic" sz="quarter" idx="13" hasCustomPrompt="1"/>
          </p:nvPr>
        </p:nvSpPr>
        <p:spPr bwMode="auto">
          <a:xfrm>
            <a:off x="7116309" y="5187950"/>
            <a:ext cx="1243012" cy="1244600"/>
          </a:xfrm>
        </p:spPr>
        <p:txBody>
          <a:bodyPr anchor="ctr"/>
          <a:lstStyle>
            <a:lvl1pPr algn="ctr">
              <a:defRPr sz="2000"/>
            </a:lvl1pPr>
          </a:lstStyle>
          <a:p>
            <a:pPr>
              <a:defRPr/>
            </a:pPr>
            <a:r>
              <a:rPr lang="en-US"/>
              <a:t>Click to Insert Image</a:t>
            </a:r>
            <a:endParaRPr/>
          </a:p>
        </p:txBody>
      </p:sp>
      <p:sp>
        <p:nvSpPr>
          <p:cNvPr id="9" name="Picture Placeholder 5"/>
          <p:cNvSpPr>
            <a:spLocks noGrp="1"/>
          </p:cNvSpPr>
          <p:nvPr>
            <p:ph type="pic" sz="quarter" idx="14" hasCustomPrompt="1"/>
          </p:nvPr>
        </p:nvSpPr>
        <p:spPr bwMode="auto">
          <a:xfrm>
            <a:off x="10272308" y="5187950"/>
            <a:ext cx="1243012" cy="1244600"/>
          </a:xfrm>
        </p:spPr>
        <p:txBody>
          <a:bodyPr anchor="ctr"/>
          <a:lstStyle>
            <a:lvl1pPr algn="ctr">
              <a:defRPr sz="2000"/>
            </a:lvl1pPr>
          </a:lstStyle>
          <a:p>
            <a:pPr>
              <a:defRPr/>
            </a:pPr>
            <a:r>
              <a:rPr lang="en-US"/>
              <a:t>Click to Insert Image</a:t>
            </a:r>
            <a:endParaRPr/>
          </a:p>
        </p:txBody>
      </p:sp>
      <p:sp>
        <p:nvSpPr>
          <p:cNvPr id="10" name="Picture Placeholder 5"/>
          <p:cNvSpPr>
            <a:spLocks noGrp="1"/>
          </p:cNvSpPr>
          <p:nvPr>
            <p:ph type="pic" sz="quarter" idx="15" hasCustomPrompt="1"/>
          </p:nvPr>
        </p:nvSpPr>
        <p:spPr bwMode="auto">
          <a:xfrm>
            <a:off x="8694309" y="5187950"/>
            <a:ext cx="1243012" cy="1244600"/>
          </a:xfrm>
        </p:spPr>
        <p:txBody>
          <a:bodyPr anchor="ctr"/>
          <a:lstStyle>
            <a:lvl1pPr algn="ctr">
              <a:defRPr sz="2000"/>
            </a:lvl1pPr>
          </a:lstStyle>
          <a:p>
            <a:pPr>
              <a:defRPr/>
            </a:pPr>
            <a:r>
              <a:rPr lang="en-US"/>
              <a:t>Click to Insert Image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Opener 2">
    <p:spTree>
      <p:nvGrpSpPr>
        <p:cNvPr id="1" name=""/>
        <p:cNvGrpSpPr/>
        <p:nvPr/>
      </p:nvGrpSpPr>
      <p:grpSpPr bwMode="auto">
        <a:xfrm>
          <a:off x="0" y="0"/>
          <a:ext cx="0" cy="0"/>
          <a:chOff x="0" y="0"/>
          <a:chExt cx="0" cy="0"/>
        </a:xfrm>
      </p:grpSpPr>
      <p:sp>
        <p:nvSpPr>
          <p:cNvPr id="4" name="Picture Placeholder 3"/>
          <p:cNvSpPr>
            <a:spLocks noGrp="1"/>
          </p:cNvSpPr>
          <p:nvPr>
            <p:ph type="pic" sz="quarter" idx="10" hasCustomPrompt="1"/>
          </p:nvPr>
        </p:nvSpPr>
        <p:spPr bwMode="auto">
          <a:xfrm>
            <a:off x="0" y="2766349"/>
            <a:ext cx="12192000" cy="4091651"/>
          </a:xfrm>
        </p:spPr>
        <p:txBody>
          <a:bodyPr anchor="ctr"/>
          <a:lstStyle>
            <a:lvl1pPr algn="ctr">
              <a:defRPr/>
            </a:lvl1pPr>
          </a:lstStyle>
          <a:p>
            <a:pPr>
              <a:defRPr/>
            </a:pPr>
            <a:r>
              <a:rPr lang="en-US"/>
              <a:t>Click to Insert Picture</a:t>
            </a:r>
            <a:endParaRPr/>
          </a:p>
        </p:txBody>
      </p:sp>
      <p:sp>
        <p:nvSpPr>
          <p:cNvPr id="5" name="Rectangle 11"/>
          <p:cNvSpPr/>
          <p:nvPr userDrawn="1"/>
        </p:nvSpPr>
        <p:spPr bwMode="auto">
          <a:xfrm>
            <a:off x="0" y="0"/>
            <a:ext cx="12192000" cy="27663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6" name="Title 1"/>
          <p:cNvSpPr>
            <a:spLocks noGrp="1"/>
          </p:cNvSpPr>
          <p:nvPr>
            <p:ph type="ctrTitle" hasCustomPrompt="1"/>
          </p:nvPr>
        </p:nvSpPr>
        <p:spPr bwMode="auto">
          <a:xfrm>
            <a:off x="561778" y="358801"/>
            <a:ext cx="11068443" cy="1759352"/>
          </a:xfrm>
        </p:spPr>
        <p:txBody>
          <a:bodyPr lIns="0" tIns="0" rIns="0" bIns="0" anchor="b" anchorCtr="0">
            <a:noAutofit/>
          </a:bodyPr>
          <a:lstStyle>
            <a:lvl1pPr algn="l">
              <a:lnSpc>
                <a:spcPct val="80000"/>
              </a:lnSpc>
              <a:defRPr sz="6600">
                <a:solidFill>
                  <a:schemeClr val="bg1"/>
                </a:solidFill>
              </a:defRPr>
            </a:lvl1pPr>
          </a:lstStyle>
          <a:p>
            <a:pPr>
              <a:defRPr/>
            </a:pPr>
            <a:r>
              <a:rPr lang="en-US"/>
              <a:t>Click To Edit </a:t>
            </a:r>
            <a:br>
              <a:rPr lang="en-US"/>
            </a:br>
            <a:r>
              <a:rPr lang="en-US"/>
              <a:t>Main Title</a:t>
            </a:r>
            <a:endParaRPr/>
          </a:p>
        </p:txBody>
      </p:sp>
      <p:sp>
        <p:nvSpPr>
          <p:cNvPr id="7" name="Picture Placeholder 9"/>
          <p:cNvSpPr>
            <a:spLocks noGrp="1" noChangeAspect="1"/>
          </p:cNvSpPr>
          <p:nvPr>
            <p:ph type="pic" sz="quarter" idx="11" hasCustomPrompt="1"/>
          </p:nvPr>
        </p:nvSpPr>
        <p:spPr bwMode="auto">
          <a:xfrm>
            <a:off x="9342456" y="5780176"/>
            <a:ext cx="2301678" cy="678995"/>
          </a:xfrm>
        </p:spPr>
        <p:txBody>
          <a:bodyPr anchor="ctr"/>
          <a:lstStyle>
            <a:lvl1pPr algn="ctr">
              <a:defRPr/>
            </a:lvl1pPr>
          </a:lstStyle>
          <a:p>
            <a:pPr>
              <a:defRPr/>
            </a:pPr>
            <a:r>
              <a:rPr lang="en-US"/>
              <a:t>Click to Insert Logo</a:t>
            </a:r>
            <a:endParaRPr/>
          </a:p>
        </p:txBody>
      </p:sp>
      <p:sp>
        <p:nvSpPr>
          <p:cNvPr id="8" name="Subtitle 2"/>
          <p:cNvSpPr>
            <a:spLocks noGrp="1"/>
          </p:cNvSpPr>
          <p:nvPr>
            <p:ph type="subTitle" idx="1" hasCustomPrompt="1"/>
          </p:nvPr>
        </p:nvSpPr>
        <p:spPr bwMode="auto">
          <a:xfrm>
            <a:off x="575690" y="2144937"/>
            <a:ext cx="11068444" cy="389922"/>
          </a:xfrm>
        </p:spPr>
        <p:txBody>
          <a:bodyPr lIns="0" tIns="0" rIns="0" bIns="0">
            <a:noAutofit/>
          </a:bodyPr>
          <a:lstStyle>
            <a:lvl1pPr marL="0" indent="0" algn="l">
              <a:lnSpc>
                <a:spcPct val="100000"/>
              </a:lnSpc>
              <a:spcBef>
                <a:spcPts val="0"/>
              </a:spcBef>
              <a:buNone/>
              <a:defRPr sz="2600" b="0" i="0" cap="all" spc="0">
                <a:solidFill>
                  <a:schemeClr val="bg1">
                    <a:lumMod val="95000"/>
                  </a:schemeClr>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subtitle</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Image Slide, small side content">
    <p:spTree>
      <p:nvGrpSpPr>
        <p:cNvPr id="1" name=""/>
        <p:cNvGrpSpPr/>
        <p:nvPr/>
      </p:nvGrpSpPr>
      <p:grpSpPr bwMode="auto">
        <a:xfrm>
          <a:off x="0" y="0"/>
          <a:ext cx="0" cy="0"/>
          <a:chOff x="0" y="0"/>
          <a:chExt cx="0" cy="0"/>
        </a:xfrm>
      </p:grpSpPr>
      <p:sp>
        <p:nvSpPr>
          <p:cNvPr id="4" name="Picture Placeholder 3"/>
          <p:cNvSpPr>
            <a:spLocks noGrp="1"/>
          </p:cNvSpPr>
          <p:nvPr>
            <p:ph type="pic" sz="quarter" idx="11" hasCustomPrompt="1"/>
          </p:nvPr>
        </p:nvSpPr>
        <p:spPr bwMode="auto">
          <a:xfrm>
            <a:off x="4124545" y="1520454"/>
            <a:ext cx="3942906" cy="4497573"/>
          </a:xfrm>
        </p:spPr>
        <p:txBody>
          <a:bodyPr anchor="ctr"/>
          <a:lstStyle>
            <a:lvl1pPr algn="ctr">
              <a:defRPr/>
            </a:lvl1pPr>
          </a:lstStyle>
          <a:p>
            <a:pPr>
              <a:defRPr/>
            </a:pPr>
            <a:r>
              <a:rPr lang="en-US"/>
              <a:t>Click to Insert Picture</a:t>
            </a:r>
            <a:endParaRPr/>
          </a:p>
        </p:txBody>
      </p:sp>
      <p:sp>
        <p:nvSpPr>
          <p:cNvPr id="5" name="Rectangle 11"/>
          <p:cNvSpPr/>
          <p:nvPr userDrawn="1"/>
        </p:nvSpPr>
        <p:spPr bwMode="auto">
          <a:xfrm>
            <a:off x="0" y="566874"/>
            <a:ext cx="12192000" cy="188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6" name="Rectangle 12"/>
          <p:cNvSpPr/>
          <p:nvPr userDrawn="1"/>
        </p:nvSpPr>
        <p:spPr bwMode="auto">
          <a:xfrm rot="16199998">
            <a:off x="3847214" y="-1250655"/>
            <a:ext cx="4497572" cy="1003979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7" name="Text Placeholder 3"/>
          <p:cNvSpPr>
            <a:spLocks noGrp="1"/>
          </p:cNvSpPr>
          <p:nvPr>
            <p:ph type="body" sz="quarter" idx="13" hasCustomPrompt="1"/>
          </p:nvPr>
        </p:nvSpPr>
        <p:spPr bwMode="auto">
          <a:xfrm>
            <a:off x="1385997" y="1864867"/>
            <a:ext cx="2428654" cy="3785403"/>
          </a:xfrm>
        </p:spPr>
        <p:txBody>
          <a:bodyPr/>
          <a:lstStyle>
            <a:lvl1pPr algn="ctr">
              <a:spcBef>
                <a:spcPts val="600"/>
              </a:spcBef>
              <a:defRPr sz="2400"/>
            </a:lvl1pPr>
            <a:lvl2pPr algn="ctr">
              <a:defRPr/>
            </a:lvl2pPr>
            <a:lvl3pPr algn="ctr">
              <a:defRPr/>
            </a:lvl3pPr>
            <a:lvl4pPr algn="ctr">
              <a:defRPr/>
            </a:lvl4pPr>
            <a:lvl5pPr algn="ctr">
              <a:defRPr/>
            </a:lvl5pPr>
          </a:lstStyle>
          <a:p>
            <a:pPr lvl="0">
              <a:defRPr/>
            </a:pPr>
            <a:r>
              <a:rPr lang="en-US"/>
              <a:t>Click to edit text</a:t>
            </a:r>
            <a:endParaRPr/>
          </a:p>
        </p:txBody>
      </p:sp>
      <p:sp>
        <p:nvSpPr>
          <p:cNvPr id="8" name="Text Placeholder 3"/>
          <p:cNvSpPr>
            <a:spLocks noGrp="1"/>
          </p:cNvSpPr>
          <p:nvPr>
            <p:ph type="body" sz="quarter" idx="14" hasCustomPrompt="1"/>
          </p:nvPr>
        </p:nvSpPr>
        <p:spPr bwMode="auto">
          <a:xfrm>
            <a:off x="8377347" y="1864867"/>
            <a:ext cx="2428654" cy="3785403"/>
          </a:xfrm>
        </p:spPr>
        <p:txBody>
          <a:bodyPr/>
          <a:lstStyle>
            <a:lvl1pPr algn="ctr">
              <a:spcBef>
                <a:spcPts val="600"/>
              </a:spcBef>
              <a:defRPr sz="2400"/>
            </a:lvl1pPr>
            <a:lvl2pPr algn="ctr">
              <a:defRPr/>
            </a:lvl2pPr>
            <a:lvl3pPr algn="ctr">
              <a:defRPr/>
            </a:lvl3pPr>
            <a:lvl4pPr algn="ctr">
              <a:defRPr/>
            </a:lvl4pPr>
            <a:lvl5pPr algn="ctr">
              <a:defRPr/>
            </a:lvl5pPr>
          </a:lstStyle>
          <a:p>
            <a:pPr lvl="0">
              <a:defRPr/>
            </a:pPr>
            <a:r>
              <a:rPr lang="en-US"/>
              <a:t>Click to edit text</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Image Slide with Captions">
    <p:spTree>
      <p:nvGrpSpPr>
        <p:cNvPr id="1" name=""/>
        <p:cNvGrpSpPr/>
        <p:nvPr/>
      </p:nvGrpSpPr>
      <p:grpSpPr bwMode="auto">
        <a:xfrm>
          <a:off x="0" y="0"/>
          <a:ext cx="0" cy="0"/>
          <a:chOff x="0" y="0"/>
          <a:chExt cx="0" cy="0"/>
        </a:xfrm>
      </p:grpSpPr>
      <p:sp>
        <p:nvSpPr>
          <p:cNvPr id="4" name="Rectangle 4"/>
          <p:cNvSpPr/>
          <p:nvPr userDrawn="1"/>
        </p:nvSpPr>
        <p:spPr bwMode="auto">
          <a:xfrm>
            <a:off x="0" y="8163"/>
            <a:ext cx="12192000" cy="14779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Picture Placeholder 3"/>
          <p:cNvSpPr>
            <a:spLocks noGrp="1"/>
          </p:cNvSpPr>
          <p:nvPr>
            <p:ph type="pic" sz="quarter" idx="10" hasCustomPrompt="1"/>
          </p:nvPr>
        </p:nvSpPr>
        <p:spPr bwMode="auto">
          <a:xfrm>
            <a:off x="1150570" y="943452"/>
            <a:ext cx="2895600" cy="3104707"/>
          </a:xfrm>
        </p:spPr>
        <p:txBody>
          <a:bodyPr anchor="ctr"/>
          <a:lstStyle>
            <a:lvl1pPr algn="ctr">
              <a:defRPr/>
            </a:lvl1pPr>
          </a:lstStyle>
          <a:p>
            <a:pPr>
              <a:defRPr/>
            </a:pPr>
            <a:r>
              <a:rPr lang="en-US"/>
              <a:t>Click to Insert Picture</a:t>
            </a:r>
            <a:endParaRPr/>
          </a:p>
        </p:txBody>
      </p:sp>
      <p:sp>
        <p:nvSpPr>
          <p:cNvPr id="6" name="Picture Placeholder 3"/>
          <p:cNvSpPr>
            <a:spLocks noGrp="1"/>
          </p:cNvSpPr>
          <p:nvPr>
            <p:ph type="pic" sz="quarter" idx="11" hasCustomPrompt="1"/>
          </p:nvPr>
        </p:nvSpPr>
        <p:spPr bwMode="auto">
          <a:xfrm>
            <a:off x="4648200" y="943452"/>
            <a:ext cx="2895600" cy="3104707"/>
          </a:xfrm>
        </p:spPr>
        <p:txBody>
          <a:bodyPr anchor="ctr"/>
          <a:lstStyle>
            <a:lvl1pPr algn="ctr">
              <a:defRPr/>
            </a:lvl1pPr>
          </a:lstStyle>
          <a:p>
            <a:pPr>
              <a:defRPr/>
            </a:pPr>
            <a:r>
              <a:rPr lang="en-US"/>
              <a:t>Click to Insert Picture</a:t>
            </a:r>
            <a:endParaRPr/>
          </a:p>
        </p:txBody>
      </p:sp>
      <p:sp>
        <p:nvSpPr>
          <p:cNvPr id="7" name="Picture Placeholder 3"/>
          <p:cNvSpPr>
            <a:spLocks noGrp="1"/>
          </p:cNvSpPr>
          <p:nvPr>
            <p:ph type="pic" sz="quarter" idx="12" hasCustomPrompt="1"/>
          </p:nvPr>
        </p:nvSpPr>
        <p:spPr bwMode="auto">
          <a:xfrm>
            <a:off x="8145830" y="943452"/>
            <a:ext cx="2895600" cy="3104707"/>
          </a:xfrm>
        </p:spPr>
        <p:txBody>
          <a:bodyPr anchor="ctr"/>
          <a:lstStyle>
            <a:lvl1pPr algn="ctr">
              <a:defRPr/>
            </a:lvl1pPr>
          </a:lstStyle>
          <a:p>
            <a:pPr>
              <a:defRPr/>
            </a:pPr>
            <a:r>
              <a:rPr lang="en-US"/>
              <a:t>Click to Insert Picture</a:t>
            </a:r>
            <a:endParaRPr/>
          </a:p>
        </p:txBody>
      </p:sp>
      <p:sp>
        <p:nvSpPr>
          <p:cNvPr id="8" name="Text Placeholder 3"/>
          <p:cNvSpPr>
            <a:spLocks noGrp="1"/>
          </p:cNvSpPr>
          <p:nvPr>
            <p:ph type="body" sz="quarter" idx="13" hasCustomPrompt="1"/>
          </p:nvPr>
        </p:nvSpPr>
        <p:spPr bwMode="auto">
          <a:xfrm>
            <a:off x="1150938" y="4345909"/>
            <a:ext cx="2895600" cy="1770355"/>
          </a:xfrm>
        </p:spPr>
        <p:txBody>
          <a:bodyPr/>
          <a:lstStyle>
            <a:lvl1pPr algn="ctr">
              <a:spcBef>
                <a:spcPts val="600"/>
              </a:spcBef>
              <a:defRPr sz="2400"/>
            </a:lvl1pPr>
            <a:lvl2pPr algn="ctr">
              <a:defRPr/>
            </a:lvl2pPr>
            <a:lvl3pPr algn="ctr">
              <a:defRPr/>
            </a:lvl3pPr>
            <a:lvl4pPr algn="ctr">
              <a:defRPr/>
            </a:lvl4pPr>
            <a:lvl5pPr algn="ctr">
              <a:defRPr/>
            </a:lvl5pPr>
          </a:lstStyle>
          <a:p>
            <a:pPr lvl="0">
              <a:defRPr/>
            </a:pPr>
            <a:r>
              <a:rPr lang="en-US"/>
              <a:t>Click to edit text</a:t>
            </a:r>
            <a:endParaRPr/>
          </a:p>
        </p:txBody>
      </p:sp>
      <p:sp>
        <p:nvSpPr>
          <p:cNvPr id="9" name="Text Placeholder 3"/>
          <p:cNvSpPr>
            <a:spLocks noGrp="1"/>
          </p:cNvSpPr>
          <p:nvPr>
            <p:ph type="body" sz="quarter" idx="14" hasCustomPrompt="1"/>
          </p:nvPr>
        </p:nvSpPr>
        <p:spPr bwMode="auto">
          <a:xfrm>
            <a:off x="4648200" y="4351151"/>
            <a:ext cx="2895600" cy="1770355"/>
          </a:xfrm>
        </p:spPr>
        <p:txBody>
          <a:bodyPr/>
          <a:lstStyle>
            <a:lvl1pPr algn="ctr">
              <a:spcBef>
                <a:spcPts val="600"/>
              </a:spcBef>
              <a:defRPr sz="2400"/>
            </a:lvl1pPr>
            <a:lvl2pPr algn="ctr">
              <a:defRPr/>
            </a:lvl2pPr>
            <a:lvl3pPr algn="ctr">
              <a:defRPr/>
            </a:lvl3pPr>
            <a:lvl4pPr algn="ctr">
              <a:defRPr/>
            </a:lvl4pPr>
            <a:lvl5pPr algn="ctr">
              <a:defRPr/>
            </a:lvl5pPr>
          </a:lstStyle>
          <a:p>
            <a:pPr lvl="0">
              <a:defRPr/>
            </a:pPr>
            <a:r>
              <a:rPr lang="en-US"/>
              <a:t>Click to edit text</a:t>
            </a:r>
            <a:endParaRPr/>
          </a:p>
        </p:txBody>
      </p:sp>
      <p:sp>
        <p:nvSpPr>
          <p:cNvPr id="10" name="Text Placeholder 3"/>
          <p:cNvSpPr>
            <a:spLocks noGrp="1"/>
          </p:cNvSpPr>
          <p:nvPr>
            <p:ph type="body" sz="quarter" idx="15" hasCustomPrompt="1"/>
          </p:nvPr>
        </p:nvSpPr>
        <p:spPr bwMode="auto">
          <a:xfrm>
            <a:off x="8145462" y="4340518"/>
            <a:ext cx="2895600" cy="1770355"/>
          </a:xfrm>
        </p:spPr>
        <p:txBody>
          <a:bodyPr/>
          <a:lstStyle>
            <a:lvl1pPr algn="ctr">
              <a:spcBef>
                <a:spcPts val="600"/>
              </a:spcBef>
              <a:defRPr sz="2400"/>
            </a:lvl1pPr>
            <a:lvl2pPr algn="ctr">
              <a:defRPr/>
            </a:lvl2pPr>
            <a:lvl3pPr algn="ctr">
              <a:defRPr/>
            </a:lvl3pPr>
            <a:lvl4pPr algn="ctr">
              <a:defRPr/>
            </a:lvl4pPr>
            <a:lvl5pPr algn="ctr">
              <a:defRPr/>
            </a:lvl5pPr>
          </a:lstStyle>
          <a:p>
            <a:pPr lvl="0">
              <a:defRPr/>
            </a:pPr>
            <a:r>
              <a:rPr lang="en-US"/>
              <a:t>Click to edit text</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Content Slide, Quote">
    <p:spTree>
      <p:nvGrpSpPr>
        <p:cNvPr id="1" name=""/>
        <p:cNvGrpSpPr/>
        <p:nvPr/>
      </p:nvGrpSpPr>
      <p:grpSpPr bwMode="auto">
        <a:xfrm>
          <a:off x="0" y="0"/>
          <a:ext cx="0" cy="0"/>
          <a:chOff x="0" y="0"/>
          <a:chExt cx="0" cy="0"/>
        </a:xfrm>
      </p:grpSpPr>
      <p:sp>
        <p:nvSpPr>
          <p:cNvPr id="4" name="Rectangle 1"/>
          <p:cNvSpPr/>
          <p:nvPr userDrawn="1"/>
        </p:nvSpPr>
        <p:spPr bwMode="auto">
          <a:xfrm>
            <a:off x="9122738" y="0"/>
            <a:ext cx="306926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Picture Placeholder 3"/>
          <p:cNvSpPr>
            <a:spLocks noGrp="1"/>
          </p:cNvSpPr>
          <p:nvPr>
            <p:ph type="pic" sz="quarter" idx="10" hasCustomPrompt="1"/>
          </p:nvPr>
        </p:nvSpPr>
        <p:spPr bwMode="auto">
          <a:xfrm>
            <a:off x="7048818" y="1275907"/>
            <a:ext cx="4132262" cy="4306186"/>
          </a:xfrm>
        </p:spPr>
        <p:txBody>
          <a:bodyPr anchor="ctr"/>
          <a:lstStyle>
            <a:lvl1pPr algn="ctr">
              <a:defRPr/>
            </a:lvl1pPr>
          </a:lstStyle>
          <a:p>
            <a:pPr>
              <a:defRPr/>
            </a:pPr>
            <a:r>
              <a:rPr lang="en-US"/>
              <a:t>Click to Insert Picture</a:t>
            </a:r>
            <a:endParaRPr/>
          </a:p>
        </p:txBody>
      </p:sp>
      <p:sp>
        <p:nvSpPr>
          <p:cNvPr id="6" name="Title Placeholder 1"/>
          <p:cNvSpPr>
            <a:spLocks noGrp="1"/>
          </p:cNvSpPr>
          <p:nvPr>
            <p:ph type="title" hasCustomPrompt="1"/>
          </p:nvPr>
        </p:nvSpPr>
        <p:spPr bwMode="auto">
          <a:xfrm>
            <a:off x="668079" y="584791"/>
            <a:ext cx="5679558" cy="797443"/>
          </a:xfrm>
          <a:prstGeom prst="rect">
            <a:avLst/>
          </a:prstGeom>
        </p:spPr>
        <p:txBody>
          <a:bodyPr vert="horz" lIns="91440" tIns="45720" rIns="91440" bIns="45720" rtlCol="0" anchor="ctr">
            <a:normAutofit/>
          </a:bodyPr>
          <a:lstStyle>
            <a:lvl1pPr>
              <a:defRPr>
                <a:solidFill>
                  <a:schemeClr val="accent3"/>
                </a:solidFill>
              </a:defRPr>
            </a:lvl1pPr>
          </a:lstStyle>
          <a:p>
            <a:pPr>
              <a:defRPr/>
            </a:pPr>
            <a:r>
              <a:rPr lang="en-US"/>
              <a:t>Click to edit title</a:t>
            </a:r>
            <a:endParaRPr/>
          </a:p>
        </p:txBody>
      </p:sp>
      <p:sp>
        <p:nvSpPr>
          <p:cNvPr id="7" name="TextBox 5"/>
          <p:cNvSpPr>
            <a:spLocks noAdjustHandles="1"/>
          </p:cNvSpPr>
          <p:nvPr userDrawn="1"/>
        </p:nvSpPr>
        <p:spPr bwMode="auto">
          <a:xfrm>
            <a:off x="552893" y="1382234"/>
            <a:ext cx="606055" cy="1246495"/>
          </a:xfrm>
          <a:prstGeom prst="rect">
            <a:avLst/>
          </a:prstGeom>
          <a:noFill/>
        </p:spPr>
        <p:txBody>
          <a:bodyPr wrap="square" rtlCol="0">
            <a:spAutoFit/>
          </a:bodyPr>
          <a:lstStyle/>
          <a:p>
            <a:pPr>
              <a:defRPr/>
            </a:pPr>
            <a:r>
              <a:rPr lang="en-US" sz="7500" b="1" i="0">
                <a:latin typeface="Calibri"/>
                <a:cs typeface="Calibri"/>
              </a:rPr>
              <a:t>“</a:t>
            </a:r>
            <a:endParaRPr/>
          </a:p>
        </p:txBody>
      </p:sp>
      <p:sp>
        <p:nvSpPr>
          <p:cNvPr id="8" name="Text Placeholder 7"/>
          <p:cNvSpPr>
            <a:spLocks noGrp="1"/>
          </p:cNvSpPr>
          <p:nvPr>
            <p:ph type="body" sz="quarter" idx="12" hasCustomPrompt="1"/>
          </p:nvPr>
        </p:nvSpPr>
        <p:spPr bwMode="auto">
          <a:xfrm>
            <a:off x="1265274" y="1670050"/>
            <a:ext cx="5083139" cy="4603750"/>
          </a:xfrm>
        </p:spPr>
        <p:txBody>
          <a:bodyPr/>
          <a:lstStyle>
            <a:lvl1pPr>
              <a:spcBef>
                <a:spcPts val="600"/>
              </a:spcBef>
              <a:defRPr b="0" i="1">
                <a:latin typeface="Calibri"/>
                <a:cs typeface="Calibri"/>
              </a:defRPr>
            </a:lvl1pPr>
          </a:lstStyle>
          <a:p>
            <a:pPr lvl="0">
              <a:defRPr/>
            </a:pPr>
            <a:r>
              <a:rPr lang="en-US"/>
              <a:t>Click to edit quote</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Break Section Slide 1">
    <p:spTree>
      <p:nvGrpSpPr>
        <p:cNvPr id="1" name=""/>
        <p:cNvGrpSpPr/>
        <p:nvPr/>
      </p:nvGrpSpPr>
      <p:grpSpPr bwMode="auto">
        <a:xfrm>
          <a:off x="0" y="0"/>
          <a:ext cx="0" cy="0"/>
          <a:chOff x="0" y="0"/>
          <a:chExt cx="0" cy="0"/>
        </a:xfrm>
      </p:grpSpPr>
      <p:sp>
        <p:nvSpPr>
          <p:cNvPr id="4" name="Rectangle 1"/>
          <p:cNvSpPr/>
          <p:nvPr userDrawn="1"/>
        </p:nvSpPr>
        <p:spPr bwMode="auto">
          <a:xfrm>
            <a:off x="9122738" y="0"/>
            <a:ext cx="306926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Picture Placeholder 3"/>
          <p:cNvSpPr>
            <a:spLocks noGrp="1"/>
          </p:cNvSpPr>
          <p:nvPr>
            <p:ph type="pic" sz="quarter" idx="10" hasCustomPrompt="1"/>
          </p:nvPr>
        </p:nvSpPr>
        <p:spPr bwMode="auto">
          <a:xfrm>
            <a:off x="7048818" y="736304"/>
            <a:ext cx="4132262" cy="5385391"/>
          </a:xfrm>
        </p:spPr>
        <p:txBody>
          <a:bodyPr anchor="ctr"/>
          <a:lstStyle>
            <a:lvl1pPr algn="ctr">
              <a:defRPr/>
            </a:lvl1pPr>
          </a:lstStyle>
          <a:p>
            <a:pPr>
              <a:defRPr/>
            </a:pPr>
            <a:r>
              <a:rPr lang="en-US"/>
              <a:t>Click to Insert Picture</a:t>
            </a:r>
            <a:endParaRPr/>
          </a:p>
        </p:txBody>
      </p:sp>
      <p:sp>
        <p:nvSpPr>
          <p:cNvPr id="6" name="Rectangle 9"/>
          <p:cNvSpPr/>
          <p:nvPr userDrawn="1"/>
        </p:nvSpPr>
        <p:spPr bwMode="auto">
          <a:xfrm rot="16199998">
            <a:off x="3678454" y="-1701556"/>
            <a:ext cx="4497572" cy="10261109"/>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7" name="Title Placeholder 1"/>
          <p:cNvSpPr>
            <a:spLocks noGrp="1"/>
          </p:cNvSpPr>
          <p:nvPr>
            <p:ph type="title" hasCustomPrompt="1"/>
          </p:nvPr>
        </p:nvSpPr>
        <p:spPr bwMode="auto">
          <a:xfrm>
            <a:off x="1293694" y="1695892"/>
            <a:ext cx="5258116" cy="3466214"/>
          </a:xfrm>
          <a:prstGeom prst="rect">
            <a:avLst/>
          </a:prstGeom>
        </p:spPr>
        <p:txBody>
          <a:bodyPr vert="horz" lIns="91440" tIns="45720" rIns="91440" bIns="45720" rtlCol="0" anchor="ctr">
            <a:normAutofit/>
          </a:bodyPr>
          <a:lstStyle>
            <a:lvl1pPr>
              <a:defRPr sz="4800">
                <a:solidFill>
                  <a:schemeClr val="accent3"/>
                </a:solidFill>
              </a:defRPr>
            </a:lvl1pPr>
          </a:lstStyle>
          <a:p>
            <a:pPr>
              <a:defRPr/>
            </a:pPr>
            <a:r>
              <a:rPr lang="en-US"/>
              <a:t>Click to Edit Section Break Title</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Break Section Slide 2">
    <p:spTree>
      <p:nvGrpSpPr>
        <p:cNvPr id="1" name=""/>
        <p:cNvGrpSpPr/>
        <p:nvPr/>
      </p:nvGrpSpPr>
      <p:grpSpPr bwMode="auto">
        <a:xfrm>
          <a:off x="0" y="0"/>
          <a:ext cx="0" cy="0"/>
          <a:chOff x="0" y="0"/>
          <a:chExt cx="0" cy="0"/>
        </a:xfrm>
      </p:grpSpPr>
      <p:sp>
        <p:nvSpPr>
          <p:cNvPr id="4" name="Picture Placeholder 11"/>
          <p:cNvSpPr>
            <a:spLocks noGrp="1"/>
          </p:cNvSpPr>
          <p:nvPr>
            <p:ph type="pic" sz="quarter" idx="10" hasCustomPrompt="1"/>
          </p:nvPr>
        </p:nvSpPr>
        <p:spPr bwMode="auto">
          <a:xfrm>
            <a:off x="0" y="-1"/>
            <a:ext cx="4757195" cy="6858000"/>
          </a:xfrm>
          <a:custGeom>
            <a:avLst/>
            <a:gdLst>
              <a:gd name="connsiteX0" fmla="*/ 0 w 4757195"/>
              <a:gd name="connsiteY0" fmla="*/ 5604991 h 6858000"/>
              <a:gd name="connsiteX1" fmla="*/ 4757195 w 4757195"/>
              <a:gd name="connsiteY1" fmla="*/ 5604991 h 6858000"/>
              <a:gd name="connsiteX2" fmla="*/ 4757195 w 4757195"/>
              <a:gd name="connsiteY2" fmla="*/ 6858000 h 6858000"/>
              <a:gd name="connsiteX3" fmla="*/ 0 w 4757195"/>
              <a:gd name="connsiteY3" fmla="*/ 6858000 h 6858000"/>
              <a:gd name="connsiteX4" fmla="*/ 0 w 4757195"/>
              <a:gd name="connsiteY4" fmla="*/ 0 h 6858000"/>
              <a:gd name="connsiteX5" fmla="*/ 4757195 w 4757195"/>
              <a:gd name="connsiteY5" fmla="*/ 0 h 6858000"/>
              <a:gd name="connsiteX6" fmla="*/ 4757195 w 4757195"/>
              <a:gd name="connsiteY6" fmla="*/ 5416953 h 6858000"/>
              <a:gd name="connsiteX7" fmla="*/ 0 w 4757195"/>
              <a:gd name="connsiteY7" fmla="*/ 54169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7195" h="6858000" extrusionOk="0">
                <a:moveTo>
                  <a:pt x="0" y="5604991"/>
                </a:moveTo>
                <a:lnTo>
                  <a:pt x="4757195" y="5604991"/>
                </a:lnTo>
                <a:lnTo>
                  <a:pt x="4757195" y="6858000"/>
                </a:lnTo>
                <a:lnTo>
                  <a:pt x="0" y="6858000"/>
                </a:lnTo>
                <a:close/>
                <a:moveTo>
                  <a:pt x="0" y="0"/>
                </a:moveTo>
                <a:lnTo>
                  <a:pt x="4757195" y="0"/>
                </a:lnTo>
                <a:lnTo>
                  <a:pt x="4757195" y="5416953"/>
                </a:lnTo>
                <a:lnTo>
                  <a:pt x="0" y="5416953"/>
                </a:lnTo>
                <a:close/>
              </a:path>
            </a:pathLst>
          </a:custGeom>
        </p:spPr>
        <p:txBody>
          <a:bodyPr wrap="square" anchor="ctr">
            <a:noAutofit/>
          </a:bodyPr>
          <a:lstStyle>
            <a:lvl1pPr algn="ctr">
              <a:defRPr/>
            </a:lvl1pPr>
          </a:lstStyle>
          <a:p>
            <a:pPr>
              <a:defRPr/>
            </a:pPr>
            <a:r>
              <a:rPr lang="en-US"/>
              <a:t>Click to Insert Picture</a:t>
            </a:r>
            <a:endParaRPr/>
          </a:p>
        </p:txBody>
      </p:sp>
      <p:sp>
        <p:nvSpPr>
          <p:cNvPr id="5" name="Rectangle 10"/>
          <p:cNvSpPr/>
          <p:nvPr userDrawn="1"/>
        </p:nvSpPr>
        <p:spPr bwMode="auto">
          <a:xfrm>
            <a:off x="0" y="5416952"/>
            <a:ext cx="12192000" cy="188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6" name="Title Placeholder 1"/>
          <p:cNvSpPr>
            <a:spLocks noGrp="1"/>
          </p:cNvSpPr>
          <p:nvPr>
            <p:ph type="title" hasCustomPrompt="1"/>
          </p:nvPr>
        </p:nvSpPr>
        <p:spPr bwMode="auto">
          <a:xfrm>
            <a:off x="5785836" y="1032174"/>
            <a:ext cx="5693694" cy="3466214"/>
          </a:xfrm>
          <a:prstGeom prst="rect">
            <a:avLst/>
          </a:prstGeom>
        </p:spPr>
        <p:txBody>
          <a:bodyPr vert="horz" lIns="91440" tIns="45720" rIns="91440" bIns="45720" rtlCol="0" anchor="ctr">
            <a:normAutofit/>
          </a:bodyPr>
          <a:lstStyle>
            <a:lvl1pPr>
              <a:defRPr sz="4800">
                <a:solidFill>
                  <a:schemeClr val="accent3"/>
                </a:solidFill>
              </a:defRPr>
            </a:lvl1pPr>
          </a:lstStyle>
          <a:p>
            <a:pPr>
              <a:defRPr/>
            </a:pPr>
            <a:r>
              <a:rPr lang="en-US"/>
              <a:t>Click to Edit Section Break Title</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Closer 1">
    <p:spTree>
      <p:nvGrpSpPr>
        <p:cNvPr id="1" name=""/>
        <p:cNvGrpSpPr/>
        <p:nvPr/>
      </p:nvGrpSpPr>
      <p:grpSpPr bwMode="auto">
        <a:xfrm>
          <a:off x="0" y="0"/>
          <a:ext cx="0" cy="0"/>
          <a:chOff x="0" y="0"/>
          <a:chExt cx="0" cy="0"/>
        </a:xfrm>
      </p:grpSpPr>
      <p:sp>
        <p:nvSpPr>
          <p:cNvPr id="4" name="Rectangle 1"/>
          <p:cNvSpPr/>
          <p:nvPr userDrawn="1"/>
        </p:nvSpPr>
        <p:spPr bwMode="auto">
          <a:xfrm>
            <a:off x="0" y="0"/>
            <a:ext cx="202184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Picture Placeholder 3"/>
          <p:cNvSpPr>
            <a:spLocks noGrp="1"/>
          </p:cNvSpPr>
          <p:nvPr>
            <p:ph type="pic" sz="quarter" idx="10" hasCustomPrompt="1"/>
          </p:nvPr>
        </p:nvSpPr>
        <p:spPr bwMode="auto">
          <a:xfrm>
            <a:off x="919247" y="900112"/>
            <a:ext cx="4132262" cy="5057775"/>
          </a:xfrm>
        </p:spPr>
        <p:txBody>
          <a:bodyPr anchor="ctr"/>
          <a:lstStyle>
            <a:lvl1pPr algn="ctr">
              <a:defRPr/>
            </a:lvl1pPr>
          </a:lstStyle>
          <a:p>
            <a:pPr>
              <a:defRPr/>
            </a:pPr>
            <a:r>
              <a:rPr lang="en-US"/>
              <a:t>Click to Insert Picture</a:t>
            </a:r>
            <a:endParaRPr/>
          </a:p>
        </p:txBody>
      </p:sp>
      <p:sp>
        <p:nvSpPr>
          <p:cNvPr id="6" name="Title 1"/>
          <p:cNvSpPr>
            <a:spLocks noGrp="1"/>
          </p:cNvSpPr>
          <p:nvPr>
            <p:ph type="ctrTitle" hasCustomPrompt="1"/>
          </p:nvPr>
        </p:nvSpPr>
        <p:spPr bwMode="auto">
          <a:xfrm>
            <a:off x="5574964" y="900112"/>
            <a:ext cx="5697789" cy="2442819"/>
          </a:xfrm>
        </p:spPr>
        <p:txBody>
          <a:bodyPr lIns="0" tIns="0" rIns="0" bIns="0" anchor="b" anchorCtr="0">
            <a:noAutofit/>
          </a:bodyPr>
          <a:lstStyle>
            <a:lvl1pPr algn="l">
              <a:lnSpc>
                <a:spcPct val="80000"/>
              </a:lnSpc>
              <a:defRPr sz="6600">
                <a:solidFill>
                  <a:schemeClr val="accent3"/>
                </a:solidFill>
              </a:defRPr>
            </a:lvl1pPr>
          </a:lstStyle>
          <a:p>
            <a:pPr>
              <a:defRPr/>
            </a:pPr>
            <a:r>
              <a:rPr lang="en-US"/>
              <a:t>Click to Edit</a:t>
            </a:r>
            <a:br>
              <a:rPr lang="en-US"/>
            </a:br>
            <a:r>
              <a:rPr lang="en-US"/>
              <a:t>Thank You</a:t>
            </a:r>
            <a:endParaRPr/>
          </a:p>
        </p:txBody>
      </p:sp>
      <p:sp>
        <p:nvSpPr>
          <p:cNvPr id="7" name="Picture Placeholder 9"/>
          <p:cNvSpPr>
            <a:spLocks noGrp="1" noChangeAspect="1"/>
          </p:cNvSpPr>
          <p:nvPr>
            <p:ph type="pic" sz="quarter" idx="11" hasCustomPrompt="1"/>
          </p:nvPr>
        </p:nvSpPr>
        <p:spPr bwMode="auto">
          <a:xfrm>
            <a:off x="8971075" y="5717894"/>
            <a:ext cx="2301678" cy="678995"/>
          </a:xfrm>
        </p:spPr>
        <p:txBody>
          <a:bodyPr anchor="ctr"/>
          <a:lstStyle>
            <a:lvl1pPr algn="ctr">
              <a:defRPr/>
            </a:lvl1pPr>
          </a:lstStyle>
          <a:p>
            <a:pPr>
              <a:defRPr/>
            </a:pPr>
            <a:r>
              <a:rPr lang="en-US"/>
              <a:t>Click to Insert Logo</a:t>
            </a:r>
            <a:endParaRPr/>
          </a:p>
        </p:txBody>
      </p:sp>
      <p:sp>
        <p:nvSpPr>
          <p:cNvPr id="8" name="Subtitle 2"/>
          <p:cNvSpPr>
            <a:spLocks noGrp="1"/>
          </p:cNvSpPr>
          <p:nvPr>
            <p:ph type="subTitle" idx="1" hasCustomPrompt="1"/>
          </p:nvPr>
        </p:nvSpPr>
        <p:spPr bwMode="auto">
          <a:xfrm>
            <a:off x="5574964" y="3549111"/>
            <a:ext cx="5697789" cy="791395"/>
          </a:xfrm>
        </p:spPr>
        <p:txBody>
          <a:bodyPr lIns="0" tIns="0" rIns="0" bIns="0">
            <a:noAutofit/>
          </a:bodyPr>
          <a:lstStyle>
            <a:lvl1pPr marL="0" indent="0" algn="l">
              <a:lnSpc>
                <a:spcPct val="100000"/>
              </a:lnSpc>
              <a:spcBef>
                <a:spcPts val="0"/>
              </a:spcBef>
              <a:buNone/>
              <a:defRPr sz="2600" b="1" i="1" cap="all" spc="0">
                <a:solidFill>
                  <a:schemeClr val="bg1">
                    <a:lumMod val="50000"/>
                  </a:schemeClr>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second line</a:t>
            </a:r>
            <a:br>
              <a:rPr lang="en-US"/>
            </a:br>
            <a:r>
              <a:rPr lang="en-US"/>
              <a:t>(contact, questions, etc.)</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Closer 2">
    <p:spTree>
      <p:nvGrpSpPr>
        <p:cNvPr id="1" name=""/>
        <p:cNvGrpSpPr/>
        <p:nvPr/>
      </p:nvGrpSpPr>
      <p:grpSpPr bwMode="auto">
        <a:xfrm>
          <a:off x="0" y="0"/>
          <a:ext cx="0" cy="0"/>
          <a:chOff x="0" y="0"/>
          <a:chExt cx="0" cy="0"/>
        </a:xfrm>
      </p:grpSpPr>
      <p:sp>
        <p:nvSpPr>
          <p:cNvPr id="4" name="Picture Placeholder 3"/>
          <p:cNvSpPr>
            <a:spLocks noGrp="1"/>
          </p:cNvSpPr>
          <p:nvPr>
            <p:ph type="pic" sz="quarter" idx="10" hasCustomPrompt="1"/>
          </p:nvPr>
        </p:nvSpPr>
        <p:spPr bwMode="auto">
          <a:xfrm>
            <a:off x="0" y="0"/>
            <a:ext cx="12192000" cy="4091651"/>
          </a:xfrm>
        </p:spPr>
        <p:txBody>
          <a:bodyPr anchor="ctr"/>
          <a:lstStyle>
            <a:lvl1pPr algn="ctr">
              <a:defRPr/>
            </a:lvl1pPr>
          </a:lstStyle>
          <a:p>
            <a:pPr>
              <a:defRPr/>
            </a:pPr>
            <a:r>
              <a:rPr lang="en-US"/>
              <a:t>Click to Insert Picture</a:t>
            </a:r>
            <a:endParaRPr/>
          </a:p>
        </p:txBody>
      </p:sp>
      <p:sp>
        <p:nvSpPr>
          <p:cNvPr id="5" name="Rectangle 2"/>
          <p:cNvSpPr/>
          <p:nvPr userDrawn="1"/>
        </p:nvSpPr>
        <p:spPr bwMode="auto">
          <a:xfrm>
            <a:off x="0" y="4091651"/>
            <a:ext cx="12192000" cy="27663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6" name="Title 1"/>
          <p:cNvSpPr>
            <a:spLocks noGrp="1"/>
          </p:cNvSpPr>
          <p:nvPr>
            <p:ph type="ctrTitle" hasCustomPrompt="1"/>
          </p:nvPr>
        </p:nvSpPr>
        <p:spPr bwMode="auto">
          <a:xfrm>
            <a:off x="561778" y="4445294"/>
            <a:ext cx="11068443" cy="999851"/>
          </a:xfrm>
        </p:spPr>
        <p:txBody>
          <a:bodyPr lIns="0" tIns="0" rIns="0" bIns="0" anchor="b" anchorCtr="0">
            <a:noAutofit/>
          </a:bodyPr>
          <a:lstStyle>
            <a:lvl1pPr algn="ctr">
              <a:lnSpc>
                <a:spcPct val="80000"/>
              </a:lnSpc>
              <a:defRPr sz="6600">
                <a:solidFill>
                  <a:schemeClr val="bg1"/>
                </a:solidFill>
              </a:defRPr>
            </a:lvl1pPr>
          </a:lstStyle>
          <a:p>
            <a:pPr>
              <a:defRPr/>
            </a:pPr>
            <a:r>
              <a:rPr lang="en-US"/>
              <a:t>Click To Edit Thank You</a:t>
            </a:r>
            <a:endParaRPr/>
          </a:p>
        </p:txBody>
      </p:sp>
      <p:sp>
        <p:nvSpPr>
          <p:cNvPr id="7" name="Picture Placeholder 9"/>
          <p:cNvSpPr>
            <a:spLocks noGrp="1" noChangeAspect="1"/>
          </p:cNvSpPr>
          <p:nvPr>
            <p:ph type="pic" sz="quarter" idx="11" hasCustomPrompt="1"/>
          </p:nvPr>
        </p:nvSpPr>
        <p:spPr bwMode="auto">
          <a:xfrm>
            <a:off x="9342456" y="5780176"/>
            <a:ext cx="2301678" cy="678995"/>
          </a:xfrm>
        </p:spPr>
        <p:txBody>
          <a:bodyPr anchor="ctr"/>
          <a:lstStyle>
            <a:lvl1pPr algn="ctr">
              <a:defRPr>
                <a:solidFill>
                  <a:schemeClr val="bg1"/>
                </a:solidFill>
              </a:defRPr>
            </a:lvl1pPr>
          </a:lstStyle>
          <a:p>
            <a:pPr>
              <a:defRPr/>
            </a:pPr>
            <a:r>
              <a:rPr lang="en-US"/>
              <a:t>Click to Insert Logo</a:t>
            </a:r>
            <a:endParaRPr/>
          </a:p>
        </p:txBody>
      </p:sp>
      <p:sp>
        <p:nvSpPr>
          <p:cNvPr id="8" name="Subtitle 2"/>
          <p:cNvSpPr>
            <a:spLocks noGrp="1"/>
          </p:cNvSpPr>
          <p:nvPr>
            <p:ph type="subTitle" idx="1" hasCustomPrompt="1"/>
          </p:nvPr>
        </p:nvSpPr>
        <p:spPr bwMode="auto">
          <a:xfrm>
            <a:off x="575690" y="5471930"/>
            <a:ext cx="11068444" cy="780014"/>
          </a:xfrm>
        </p:spPr>
        <p:txBody>
          <a:bodyPr lIns="0" tIns="0" rIns="0" bIns="0">
            <a:noAutofit/>
          </a:bodyPr>
          <a:lstStyle>
            <a:lvl1pPr marL="0" indent="0" algn="ctr">
              <a:lnSpc>
                <a:spcPct val="100000"/>
              </a:lnSpc>
              <a:spcBef>
                <a:spcPts val="0"/>
              </a:spcBef>
              <a:buNone/>
              <a:defRPr sz="2600" b="0" i="0" cap="all" spc="0">
                <a:solidFill>
                  <a:schemeClr val="bg1">
                    <a:lumMod val="95000"/>
                  </a:schemeClr>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Second Line</a:t>
            </a:r>
            <a:br>
              <a:rPr lang="en-US"/>
            </a:br>
            <a:r>
              <a:rPr lang="en-US"/>
              <a:t>(Contact, questions, etc.)</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Closer 3">
    <p:spTree>
      <p:nvGrpSpPr>
        <p:cNvPr id="1" name=""/>
        <p:cNvGrpSpPr/>
        <p:nvPr/>
      </p:nvGrpSpPr>
      <p:grpSpPr bwMode="auto">
        <a:xfrm>
          <a:off x="0" y="0"/>
          <a:ext cx="0" cy="0"/>
          <a:chOff x="0" y="0"/>
          <a:chExt cx="0" cy="0"/>
        </a:xfrm>
      </p:grpSpPr>
      <p:pic>
        <p:nvPicPr>
          <p:cNvPr id="4" name="Picture 1"/>
          <p:cNvPicPr>
            <a:picLocks noChangeAspect="1"/>
          </p:cNvPicPr>
          <p:nvPr userDrawn="1"/>
        </p:nvPicPr>
        <p:blipFill>
          <a:blip r:embed="rId2"/>
          <a:stretch/>
        </p:blipFill>
        <p:spPr bwMode="auto">
          <a:xfrm rot="10800000">
            <a:off x="0" y="0"/>
            <a:ext cx="12192000" cy="6858000"/>
          </a:xfrm>
          <a:prstGeom prst="rect">
            <a:avLst/>
          </a:prstGeom>
        </p:spPr>
      </p:pic>
      <p:sp>
        <p:nvSpPr>
          <p:cNvPr id="5" name="Title 1"/>
          <p:cNvSpPr>
            <a:spLocks noGrp="1"/>
          </p:cNvSpPr>
          <p:nvPr>
            <p:ph type="ctrTitle" hasCustomPrompt="1"/>
          </p:nvPr>
        </p:nvSpPr>
        <p:spPr bwMode="auto">
          <a:xfrm>
            <a:off x="5979042" y="2956495"/>
            <a:ext cx="5697789" cy="2442819"/>
          </a:xfrm>
        </p:spPr>
        <p:txBody>
          <a:bodyPr lIns="0" tIns="0" rIns="0" bIns="0" anchor="b" anchorCtr="0">
            <a:noAutofit/>
          </a:bodyPr>
          <a:lstStyle>
            <a:lvl1pPr algn="l">
              <a:lnSpc>
                <a:spcPct val="80000"/>
              </a:lnSpc>
              <a:defRPr sz="6600">
                <a:solidFill>
                  <a:schemeClr val="bg1"/>
                </a:solidFill>
              </a:defRPr>
            </a:lvl1pPr>
          </a:lstStyle>
          <a:p>
            <a:pPr>
              <a:defRPr/>
            </a:pPr>
            <a:r>
              <a:rPr lang="en-US"/>
              <a:t>Click To Edit Thank You</a:t>
            </a:r>
            <a:endParaRPr/>
          </a:p>
        </p:txBody>
      </p:sp>
      <p:sp>
        <p:nvSpPr>
          <p:cNvPr id="6" name="Picture Placeholder 9"/>
          <p:cNvSpPr>
            <a:spLocks noGrp="1" noChangeAspect="1"/>
          </p:cNvSpPr>
          <p:nvPr>
            <p:ph type="pic" sz="quarter" idx="11" hasCustomPrompt="1"/>
          </p:nvPr>
        </p:nvSpPr>
        <p:spPr bwMode="auto">
          <a:xfrm>
            <a:off x="9375153" y="461110"/>
            <a:ext cx="2301678" cy="678995"/>
          </a:xfrm>
        </p:spPr>
        <p:txBody>
          <a:bodyPr anchor="ctr"/>
          <a:lstStyle>
            <a:lvl1pPr algn="ctr">
              <a:defRPr>
                <a:solidFill>
                  <a:schemeClr val="bg1"/>
                </a:solidFill>
              </a:defRPr>
            </a:lvl1pPr>
          </a:lstStyle>
          <a:p>
            <a:pPr>
              <a:defRPr/>
            </a:pPr>
            <a:r>
              <a:rPr lang="en-US"/>
              <a:t>Click to Insert Logo</a:t>
            </a:r>
            <a:endParaRPr/>
          </a:p>
        </p:txBody>
      </p:sp>
      <p:sp>
        <p:nvSpPr>
          <p:cNvPr id="7" name="Subtitle 2"/>
          <p:cNvSpPr>
            <a:spLocks noGrp="1"/>
          </p:cNvSpPr>
          <p:nvPr>
            <p:ph type="subTitle" idx="1" hasCustomPrompt="1"/>
          </p:nvPr>
        </p:nvSpPr>
        <p:spPr bwMode="auto">
          <a:xfrm>
            <a:off x="5979042" y="5605494"/>
            <a:ext cx="5697789" cy="791395"/>
          </a:xfrm>
        </p:spPr>
        <p:txBody>
          <a:bodyPr lIns="0" tIns="0" rIns="0" bIns="0">
            <a:noAutofit/>
          </a:bodyPr>
          <a:lstStyle>
            <a:lvl1pPr marL="0" indent="0" algn="l">
              <a:lnSpc>
                <a:spcPct val="100000"/>
              </a:lnSpc>
              <a:spcBef>
                <a:spcPts val="0"/>
              </a:spcBef>
              <a:buNone/>
              <a:defRPr sz="2600" b="1" i="1" cap="all" spc="300">
                <a:solidFill>
                  <a:schemeClr val="bg1">
                    <a:lumMod val="95000"/>
                  </a:schemeClr>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Second Line</a:t>
            </a:r>
            <a:br>
              <a:rPr lang="en-US"/>
            </a:br>
            <a:r>
              <a:rPr lang="en-US"/>
              <a:t>(Contact, Questions, Etc.)</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Closer 4">
    <p:spTree>
      <p:nvGrpSpPr>
        <p:cNvPr id="1" name=""/>
        <p:cNvGrpSpPr/>
        <p:nvPr/>
      </p:nvGrpSpPr>
      <p:grpSpPr bwMode="auto">
        <a:xfrm>
          <a:off x="0" y="0"/>
          <a:ext cx="0" cy="0"/>
          <a:chOff x="0" y="0"/>
          <a:chExt cx="0" cy="0"/>
        </a:xfrm>
      </p:grpSpPr>
      <p:sp>
        <p:nvSpPr>
          <p:cNvPr id="4" name="Rectangle 7"/>
          <p:cNvSpPr/>
          <p:nvPr userDrawn="1"/>
        </p:nvSpPr>
        <p:spPr bwMode="auto">
          <a:xfrm>
            <a:off x="0" y="5422605"/>
            <a:ext cx="12192000" cy="1813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Title 1"/>
          <p:cNvSpPr>
            <a:spLocks noGrp="1"/>
          </p:cNvSpPr>
          <p:nvPr>
            <p:ph type="ctrTitle" hasCustomPrompt="1"/>
          </p:nvPr>
        </p:nvSpPr>
        <p:spPr bwMode="auto">
          <a:xfrm>
            <a:off x="868508" y="900112"/>
            <a:ext cx="5697789" cy="2442819"/>
          </a:xfrm>
        </p:spPr>
        <p:txBody>
          <a:bodyPr lIns="0" tIns="0" rIns="0" bIns="0" anchor="b" anchorCtr="0">
            <a:noAutofit/>
          </a:bodyPr>
          <a:lstStyle>
            <a:lvl1pPr algn="l">
              <a:lnSpc>
                <a:spcPct val="80000"/>
              </a:lnSpc>
              <a:defRPr sz="6600">
                <a:solidFill>
                  <a:schemeClr val="accent3"/>
                </a:solidFill>
              </a:defRPr>
            </a:lvl1pPr>
          </a:lstStyle>
          <a:p>
            <a:pPr>
              <a:defRPr/>
            </a:pPr>
            <a:r>
              <a:rPr lang="en-US"/>
              <a:t>Click To Edit Thank You</a:t>
            </a:r>
            <a:endParaRPr/>
          </a:p>
        </p:txBody>
      </p:sp>
      <p:sp>
        <p:nvSpPr>
          <p:cNvPr id="6" name="Picture Placeholder 9"/>
          <p:cNvSpPr>
            <a:spLocks noGrp="1" noChangeAspect="1"/>
          </p:cNvSpPr>
          <p:nvPr>
            <p:ph type="pic" sz="quarter" idx="11" hasCustomPrompt="1"/>
          </p:nvPr>
        </p:nvSpPr>
        <p:spPr bwMode="auto">
          <a:xfrm>
            <a:off x="868508" y="5898200"/>
            <a:ext cx="2301678" cy="678995"/>
          </a:xfrm>
        </p:spPr>
        <p:txBody>
          <a:bodyPr anchor="ctr"/>
          <a:lstStyle>
            <a:lvl1pPr algn="ctr">
              <a:defRPr/>
            </a:lvl1pPr>
          </a:lstStyle>
          <a:p>
            <a:pPr>
              <a:defRPr/>
            </a:pPr>
            <a:r>
              <a:rPr lang="en-US"/>
              <a:t>Click to Insert Logo</a:t>
            </a:r>
            <a:endParaRPr/>
          </a:p>
        </p:txBody>
      </p:sp>
      <p:sp>
        <p:nvSpPr>
          <p:cNvPr id="7" name="Picture Placeholder 6"/>
          <p:cNvSpPr>
            <a:spLocks noGrp="1"/>
          </p:cNvSpPr>
          <p:nvPr>
            <p:ph type="pic" sz="quarter" idx="12" hasCustomPrompt="1"/>
          </p:nvPr>
        </p:nvSpPr>
        <p:spPr bwMode="auto">
          <a:xfrm>
            <a:off x="7434805" y="0"/>
            <a:ext cx="4757195" cy="6858000"/>
          </a:xfrm>
          <a:custGeom>
            <a:avLst/>
            <a:gdLst>
              <a:gd name="connsiteX0" fmla="*/ 0 w 4757195"/>
              <a:gd name="connsiteY0" fmla="*/ 5604991 h 6858000"/>
              <a:gd name="connsiteX1" fmla="*/ 4757195 w 4757195"/>
              <a:gd name="connsiteY1" fmla="*/ 5604991 h 6858000"/>
              <a:gd name="connsiteX2" fmla="*/ 4757195 w 4757195"/>
              <a:gd name="connsiteY2" fmla="*/ 6858000 h 6858000"/>
              <a:gd name="connsiteX3" fmla="*/ 0 w 4757195"/>
              <a:gd name="connsiteY3" fmla="*/ 6858000 h 6858000"/>
              <a:gd name="connsiteX4" fmla="*/ 0 w 4757195"/>
              <a:gd name="connsiteY4" fmla="*/ 0 h 6858000"/>
              <a:gd name="connsiteX5" fmla="*/ 4757195 w 4757195"/>
              <a:gd name="connsiteY5" fmla="*/ 0 h 6858000"/>
              <a:gd name="connsiteX6" fmla="*/ 4757195 w 4757195"/>
              <a:gd name="connsiteY6" fmla="*/ 5416953 h 6858000"/>
              <a:gd name="connsiteX7" fmla="*/ 0 w 4757195"/>
              <a:gd name="connsiteY7" fmla="*/ 54169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7195" h="6858000" extrusionOk="0">
                <a:moveTo>
                  <a:pt x="0" y="5604991"/>
                </a:moveTo>
                <a:lnTo>
                  <a:pt x="4757195" y="5604991"/>
                </a:lnTo>
                <a:lnTo>
                  <a:pt x="4757195" y="6858000"/>
                </a:lnTo>
                <a:lnTo>
                  <a:pt x="0" y="6858000"/>
                </a:lnTo>
                <a:close/>
                <a:moveTo>
                  <a:pt x="0" y="0"/>
                </a:moveTo>
                <a:lnTo>
                  <a:pt x="4757195" y="0"/>
                </a:lnTo>
                <a:lnTo>
                  <a:pt x="4757195" y="5416953"/>
                </a:lnTo>
                <a:lnTo>
                  <a:pt x="0" y="5416953"/>
                </a:lnTo>
                <a:close/>
              </a:path>
            </a:pathLst>
          </a:custGeom>
        </p:spPr>
        <p:txBody>
          <a:bodyPr wrap="square" anchor="ctr">
            <a:noAutofit/>
          </a:bodyPr>
          <a:lstStyle>
            <a:lvl1pPr algn="ctr">
              <a:defRPr/>
            </a:lvl1pPr>
          </a:lstStyle>
          <a:p>
            <a:pPr>
              <a:defRPr/>
            </a:pPr>
            <a:r>
              <a:rPr lang="en-US"/>
              <a:t>Click to Insert Picture</a:t>
            </a:r>
            <a:endParaRPr/>
          </a:p>
        </p:txBody>
      </p:sp>
      <p:sp>
        <p:nvSpPr>
          <p:cNvPr id="8" name="Subtitle 2"/>
          <p:cNvSpPr>
            <a:spLocks noGrp="1"/>
          </p:cNvSpPr>
          <p:nvPr>
            <p:ph type="subTitle" idx="1" hasCustomPrompt="1"/>
          </p:nvPr>
        </p:nvSpPr>
        <p:spPr bwMode="auto">
          <a:xfrm>
            <a:off x="868508" y="3549111"/>
            <a:ext cx="5697789" cy="791395"/>
          </a:xfrm>
        </p:spPr>
        <p:txBody>
          <a:bodyPr lIns="0" tIns="0" rIns="0" bIns="0">
            <a:noAutofit/>
          </a:bodyPr>
          <a:lstStyle>
            <a:lvl1pPr marL="0" indent="0" algn="l">
              <a:lnSpc>
                <a:spcPct val="100000"/>
              </a:lnSpc>
              <a:spcBef>
                <a:spcPts val="0"/>
              </a:spcBef>
              <a:buNone/>
              <a:defRPr sz="2600" b="0" i="0" cap="all" spc="0">
                <a:solidFill>
                  <a:schemeClr val="bg1">
                    <a:lumMod val="50000"/>
                  </a:schemeClr>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Second Line</a:t>
            </a:r>
            <a:br>
              <a:rPr lang="en-US"/>
            </a:br>
            <a:r>
              <a:rPr lang="en-US"/>
              <a:t>(Contact, Questions, ETC.)</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Opener 1">
    <p:spTree>
      <p:nvGrpSpPr>
        <p:cNvPr id="1" name=""/>
        <p:cNvGrpSpPr/>
        <p:nvPr/>
      </p:nvGrpSpPr>
      <p:grpSpPr bwMode="auto">
        <a:xfrm>
          <a:off x="0" y="0"/>
          <a:ext cx="0" cy="0"/>
          <a:chOff x="0" y="0"/>
          <a:chExt cx="0" cy="0"/>
        </a:xfrm>
      </p:grpSpPr>
      <p:sp>
        <p:nvSpPr>
          <p:cNvPr id="4" name="Rectangle 6"/>
          <p:cNvSpPr/>
          <p:nvPr userDrawn="1"/>
        </p:nvSpPr>
        <p:spPr bwMode="auto">
          <a:xfrm>
            <a:off x="10170160" y="0"/>
            <a:ext cx="20218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Picture Placeholder 3"/>
          <p:cNvSpPr>
            <a:spLocks noGrp="1"/>
          </p:cNvSpPr>
          <p:nvPr>
            <p:ph type="pic" sz="quarter" idx="10" hasCustomPrompt="1"/>
          </p:nvPr>
        </p:nvSpPr>
        <p:spPr bwMode="auto">
          <a:xfrm>
            <a:off x="6945313" y="900112"/>
            <a:ext cx="4132262" cy="5057775"/>
          </a:xfrm>
        </p:spPr>
        <p:txBody>
          <a:bodyPr anchor="ctr"/>
          <a:lstStyle>
            <a:lvl1pPr algn="ctr">
              <a:defRPr>
                <a:latin typeface="Calibri"/>
                <a:cs typeface="Calibri"/>
              </a:defRPr>
            </a:lvl1pPr>
          </a:lstStyle>
          <a:p>
            <a:pPr>
              <a:defRPr/>
            </a:pPr>
            <a:r>
              <a:rPr lang="en-US"/>
              <a:t>Click to Insert Picture</a:t>
            </a:r>
            <a:endParaRPr/>
          </a:p>
        </p:txBody>
      </p:sp>
      <p:sp>
        <p:nvSpPr>
          <p:cNvPr id="6" name="Title 1"/>
          <p:cNvSpPr>
            <a:spLocks noGrp="1"/>
          </p:cNvSpPr>
          <p:nvPr>
            <p:ph type="ctrTitle" hasCustomPrompt="1"/>
          </p:nvPr>
        </p:nvSpPr>
        <p:spPr bwMode="auto">
          <a:xfrm>
            <a:off x="575689" y="900112"/>
            <a:ext cx="5697789" cy="2442819"/>
          </a:xfrm>
        </p:spPr>
        <p:txBody>
          <a:bodyPr lIns="0" tIns="0" rIns="0" bIns="0" anchor="b" anchorCtr="0">
            <a:noAutofit/>
          </a:bodyPr>
          <a:lstStyle>
            <a:lvl1pPr algn="l">
              <a:lnSpc>
                <a:spcPct val="80000"/>
              </a:lnSpc>
              <a:defRPr sz="6600">
                <a:solidFill>
                  <a:schemeClr val="accent6"/>
                </a:solidFill>
                <a:latin typeface="Calibri"/>
                <a:cs typeface="Calibri"/>
              </a:defRPr>
            </a:lvl1pPr>
          </a:lstStyle>
          <a:p>
            <a:pPr>
              <a:defRPr/>
            </a:pPr>
            <a:r>
              <a:rPr lang="en-US"/>
              <a:t>Click To Edit Main Title</a:t>
            </a:r>
            <a:endParaRPr/>
          </a:p>
        </p:txBody>
      </p:sp>
      <p:sp>
        <p:nvSpPr>
          <p:cNvPr id="7" name="Picture Placeholder 9"/>
          <p:cNvSpPr>
            <a:spLocks noGrp="1" noChangeAspect="1"/>
          </p:cNvSpPr>
          <p:nvPr>
            <p:ph type="pic" sz="quarter" idx="11" hasCustomPrompt="1"/>
          </p:nvPr>
        </p:nvSpPr>
        <p:spPr bwMode="auto">
          <a:xfrm>
            <a:off x="576263" y="5717894"/>
            <a:ext cx="2301678" cy="678995"/>
          </a:xfrm>
        </p:spPr>
        <p:txBody>
          <a:bodyPr anchor="ctr"/>
          <a:lstStyle>
            <a:lvl1pPr algn="ctr">
              <a:defRPr>
                <a:latin typeface="Calibri"/>
                <a:cs typeface="Calibri"/>
              </a:defRPr>
            </a:lvl1pPr>
          </a:lstStyle>
          <a:p>
            <a:pPr>
              <a:defRPr/>
            </a:pPr>
            <a:r>
              <a:rPr lang="en-US"/>
              <a:t>Click to Insert Logo</a:t>
            </a:r>
            <a:endParaRPr/>
          </a:p>
        </p:txBody>
      </p:sp>
      <p:sp>
        <p:nvSpPr>
          <p:cNvPr id="8" name="Subtitle 2"/>
          <p:cNvSpPr>
            <a:spLocks noGrp="1"/>
          </p:cNvSpPr>
          <p:nvPr>
            <p:ph type="subTitle" idx="1" hasCustomPrompt="1"/>
          </p:nvPr>
        </p:nvSpPr>
        <p:spPr bwMode="auto">
          <a:xfrm>
            <a:off x="575689" y="3549111"/>
            <a:ext cx="5697789" cy="791395"/>
          </a:xfrm>
        </p:spPr>
        <p:txBody>
          <a:bodyPr lIns="0" tIns="0" rIns="0" bIns="0">
            <a:noAutofit/>
          </a:bodyPr>
          <a:lstStyle>
            <a:lvl1pPr marL="0" indent="0" algn="l">
              <a:lnSpc>
                <a:spcPct val="100000"/>
              </a:lnSpc>
              <a:spcBef>
                <a:spcPts val="0"/>
              </a:spcBef>
              <a:buNone/>
              <a:defRPr sz="2600" b="1" i="1" cap="all" spc="0">
                <a:solidFill>
                  <a:schemeClr val="bg1">
                    <a:lumMod val="50000"/>
                  </a:schemeClr>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subtitle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Opener 3">
    <p:spTree>
      <p:nvGrpSpPr>
        <p:cNvPr id="1" name=""/>
        <p:cNvGrpSpPr/>
        <p:nvPr/>
      </p:nvGrpSpPr>
      <p:grpSpPr bwMode="auto">
        <a:xfrm>
          <a:off x="0" y="0"/>
          <a:ext cx="0" cy="0"/>
          <a:chOff x="0" y="0"/>
          <a:chExt cx="0" cy="0"/>
        </a:xfrm>
      </p:grpSpPr>
      <p:pic>
        <p:nvPicPr>
          <p:cNvPr id="4" name="Picture 4"/>
          <p:cNvPicPr>
            <a:picLocks noChangeAspect="1"/>
          </p:cNvPicPr>
          <p:nvPr userDrawn="1"/>
        </p:nvPicPr>
        <p:blipFill>
          <a:blip r:embed="rId2"/>
          <a:stretch/>
        </p:blipFill>
        <p:spPr bwMode="auto">
          <a:xfrm>
            <a:off x="0" y="0"/>
            <a:ext cx="12192000" cy="6858000"/>
          </a:xfrm>
          <a:prstGeom prst="rect">
            <a:avLst/>
          </a:prstGeom>
        </p:spPr>
      </p:pic>
      <p:sp>
        <p:nvSpPr>
          <p:cNvPr id="5" name="Title 1"/>
          <p:cNvSpPr>
            <a:spLocks noGrp="1"/>
          </p:cNvSpPr>
          <p:nvPr>
            <p:ph type="ctrTitle" hasCustomPrompt="1"/>
          </p:nvPr>
        </p:nvSpPr>
        <p:spPr bwMode="auto">
          <a:xfrm>
            <a:off x="575689" y="900112"/>
            <a:ext cx="5697789" cy="2442819"/>
          </a:xfrm>
        </p:spPr>
        <p:txBody>
          <a:bodyPr lIns="0" tIns="0" rIns="0" bIns="0" anchor="b" anchorCtr="0">
            <a:noAutofit/>
          </a:bodyPr>
          <a:lstStyle>
            <a:lvl1pPr algn="l">
              <a:lnSpc>
                <a:spcPct val="80000"/>
              </a:lnSpc>
              <a:defRPr sz="6600">
                <a:solidFill>
                  <a:schemeClr val="bg1"/>
                </a:solidFill>
              </a:defRPr>
            </a:lvl1pPr>
          </a:lstStyle>
          <a:p>
            <a:pPr>
              <a:defRPr/>
            </a:pPr>
            <a:r>
              <a:rPr lang="en-US"/>
              <a:t>Click To Edit Main Title</a:t>
            </a:r>
            <a:endParaRPr/>
          </a:p>
        </p:txBody>
      </p:sp>
      <p:sp>
        <p:nvSpPr>
          <p:cNvPr id="6" name="Picture Placeholder 9"/>
          <p:cNvSpPr>
            <a:spLocks noGrp="1" noChangeAspect="1"/>
          </p:cNvSpPr>
          <p:nvPr>
            <p:ph type="pic" sz="quarter" idx="11" hasCustomPrompt="1"/>
          </p:nvPr>
        </p:nvSpPr>
        <p:spPr bwMode="auto">
          <a:xfrm>
            <a:off x="576263" y="5717894"/>
            <a:ext cx="2301678" cy="678995"/>
          </a:xfrm>
        </p:spPr>
        <p:txBody>
          <a:bodyPr anchor="ctr"/>
          <a:lstStyle>
            <a:lvl1pPr algn="ctr">
              <a:defRPr>
                <a:solidFill>
                  <a:schemeClr val="bg1"/>
                </a:solidFill>
              </a:defRPr>
            </a:lvl1pPr>
          </a:lstStyle>
          <a:p>
            <a:pPr>
              <a:defRPr/>
            </a:pPr>
            <a:r>
              <a:rPr lang="en-US"/>
              <a:t>Click to Insert Logo</a:t>
            </a:r>
            <a:endParaRPr/>
          </a:p>
        </p:txBody>
      </p:sp>
      <p:sp>
        <p:nvSpPr>
          <p:cNvPr id="7" name="Subtitle 2"/>
          <p:cNvSpPr>
            <a:spLocks noGrp="1"/>
          </p:cNvSpPr>
          <p:nvPr>
            <p:ph type="subTitle" idx="1" hasCustomPrompt="1"/>
          </p:nvPr>
        </p:nvSpPr>
        <p:spPr bwMode="auto">
          <a:xfrm>
            <a:off x="575689" y="3549111"/>
            <a:ext cx="5697789" cy="791395"/>
          </a:xfrm>
        </p:spPr>
        <p:txBody>
          <a:bodyPr lIns="0" tIns="0" rIns="0" bIns="0">
            <a:noAutofit/>
          </a:bodyPr>
          <a:lstStyle>
            <a:lvl1pPr marL="0" indent="0" algn="l">
              <a:lnSpc>
                <a:spcPct val="100000"/>
              </a:lnSpc>
              <a:spcBef>
                <a:spcPts val="0"/>
              </a:spcBef>
              <a:buNone/>
              <a:defRPr sz="2600" b="1" i="1" cap="all" spc="300">
                <a:solidFill>
                  <a:schemeClr val="bg1">
                    <a:lumMod val="95000"/>
                  </a:schemeClr>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subtitle</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Opener 2">
    <p:spTree>
      <p:nvGrpSpPr>
        <p:cNvPr id="1" name=""/>
        <p:cNvGrpSpPr/>
        <p:nvPr/>
      </p:nvGrpSpPr>
      <p:grpSpPr bwMode="auto">
        <a:xfrm>
          <a:off x="0" y="0"/>
          <a:ext cx="0" cy="0"/>
          <a:chOff x="0" y="0"/>
          <a:chExt cx="0" cy="0"/>
        </a:xfrm>
      </p:grpSpPr>
      <p:sp>
        <p:nvSpPr>
          <p:cNvPr id="4" name="Picture Placeholder 3"/>
          <p:cNvSpPr>
            <a:spLocks noGrp="1"/>
          </p:cNvSpPr>
          <p:nvPr>
            <p:ph type="pic" sz="quarter" idx="10" hasCustomPrompt="1"/>
          </p:nvPr>
        </p:nvSpPr>
        <p:spPr bwMode="auto">
          <a:xfrm>
            <a:off x="0" y="2766349"/>
            <a:ext cx="12192000" cy="4091651"/>
          </a:xfrm>
        </p:spPr>
        <p:txBody>
          <a:bodyPr anchor="ctr"/>
          <a:lstStyle>
            <a:lvl1pPr algn="ctr">
              <a:defRPr>
                <a:latin typeface="Calibri"/>
                <a:cs typeface="Calibri"/>
              </a:defRPr>
            </a:lvl1pPr>
          </a:lstStyle>
          <a:p>
            <a:pPr>
              <a:defRPr/>
            </a:pPr>
            <a:r>
              <a:rPr lang="en-US"/>
              <a:t>Click to Insert Picture</a:t>
            </a:r>
            <a:endParaRPr/>
          </a:p>
        </p:txBody>
      </p:sp>
      <p:sp>
        <p:nvSpPr>
          <p:cNvPr id="5" name="Rectangle 11"/>
          <p:cNvSpPr/>
          <p:nvPr userDrawn="1"/>
        </p:nvSpPr>
        <p:spPr bwMode="auto">
          <a:xfrm>
            <a:off x="0" y="0"/>
            <a:ext cx="12192000" cy="276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6" name="Title 1"/>
          <p:cNvSpPr>
            <a:spLocks noGrp="1"/>
          </p:cNvSpPr>
          <p:nvPr>
            <p:ph type="ctrTitle" hasCustomPrompt="1"/>
          </p:nvPr>
        </p:nvSpPr>
        <p:spPr bwMode="auto">
          <a:xfrm>
            <a:off x="561778" y="358801"/>
            <a:ext cx="11068443" cy="1759352"/>
          </a:xfrm>
        </p:spPr>
        <p:txBody>
          <a:bodyPr lIns="0" tIns="0" rIns="0" bIns="0" anchor="b" anchorCtr="0">
            <a:noAutofit/>
          </a:bodyPr>
          <a:lstStyle>
            <a:lvl1pPr algn="l">
              <a:lnSpc>
                <a:spcPct val="80000"/>
              </a:lnSpc>
              <a:defRPr sz="6600">
                <a:solidFill>
                  <a:schemeClr val="bg1"/>
                </a:solidFill>
                <a:latin typeface="Calibri"/>
                <a:cs typeface="Calibri"/>
              </a:defRPr>
            </a:lvl1pPr>
          </a:lstStyle>
          <a:p>
            <a:pPr>
              <a:defRPr/>
            </a:pPr>
            <a:r>
              <a:rPr lang="en-US"/>
              <a:t>Click To Edit </a:t>
            </a:r>
            <a:br>
              <a:rPr lang="en-US"/>
            </a:br>
            <a:r>
              <a:rPr lang="en-US"/>
              <a:t>Main Title</a:t>
            </a:r>
            <a:endParaRPr/>
          </a:p>
        </p:txBody>
      </p:sp>
      <p:sp>
        <p:nvSpPr>
          <p:cNvPr id="7" name="Picture Placeholder 9"/>
          <p:cNvSpPr>
            <a:spLocks noGrp="1" noChangeAspect="1"/>
          </p:cNvSpPr>
          <p:nvPr>
            <p:ph type="pic" sz="quarter" idx="11" hasCustomPrompt="1"/>
          </p:nvPr>
        </p:nvSpPr>
        <p:spPr bwMode="auto">
          <a:xfrm>
            <a:off x="9342456" y="5780176"/>
            <a:ext cx="2301678" cy="678995"/>
          </a:xfrm>
        </p:spPr>
        <p:txBody>
          <a:bodyPr anchor="ctr"/>
          <a:lstStyle>
            <a:lvl1pPr algn="ctr">
              <a:defRPr>
                <a:latin typeface="Calibri"/>
                <a:cs typeface="Calibri"/>
              </a:defRPr>
            </a:lvl1pPr>
          </a:lstStyle>
          <a:p>
            <a:pPr>
              <a:defRPr/>
            </a:pPr>
            <a:r>
              <a:rPr lang="en-US"/>
              <a:t>Click to Insert Logo</a:t>
            </a:r>
            <a:endParaRPr/>
          </a:p>
        </p:txBody>
      </p:sp>
      <p:sp>
        <p:nvSpPr>
          <p:cNvPr id="8" name="Subtitle 2"/>
          <p:cNvSpPr>
            <a:spLocks noGrp="1"/>
          </p:cNvSpPr>
          <p:nvPr>
            <p:ph type="subTitle" idx="1" hasCustomPrompt="1"/>
          </p:nvPr>
        </p:nvSpPr>
        <p:spPr bwMode="auto">
          <a:xfrm>
            <a:off x="575690" y="2144937"/>
            <a:ext cx="11068444" cy="389922"/>
          </a:xfrm>
        </p:spPr>
        <p:txBody>
          <a:bodyPr lIns="0" tIns="0" rIns="0" bIns="0">
            <a:noAutofit/>
          </a:bodyPr>
          <a:lstStyle>
            <a:lvl1pPr marL="0" indent="0" algn="l">
              <a:lnSpc>
                <a:spcPct val="100000"/>
              </a:lnSpc>
              <a:spcBef>
                <a:spcPts val="0"/>
              </a:spcBef>
              <a:buNone/>
              <a:defRPr sz="2600" b="0" i="0" cap="all" spc="0">
                <a:solidFill>
                  <a:schemeClr val="bg1">
                    <a:lumMod val="95000"/>
                  </a:schemeClr>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subtitle</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preserve="1" userDrawn="1">
  <p:cSld name="Opener 3">
    <p:spTree>
      <p:nvGrpSpPr>
        <p:cNvPr id="1" name=""/>
        <p:cNvGrpSpPr/>
        <p:nvPr/>
      </p:nvGrpSpPr>
      <p:grpSpPr bwMode="auto">
        <a:xfrm>
          <a:off x="0" y="0"/>
          <a:ext cx="0" cy="0"/>
          <a:chOff x="0" y="0"/>
          <a:chExt cx="0" cy="0"/>
        </a:xfrm>
      </p:grpSpPr>
      <p:pic>
        <p:nvPicPr>
          <p:cNvPr id="4" name="Picture 4"/>
          <p:cNvPicPr>
            <a:picLocks noChangeAspect="1"/>
          </p:cNvPicPr>
          <p:nvPr userDrawn="1"/>
        </p:nvPicPr>
        <p:blipFill>
          <a:blip r:embed="rId2"/>
          <a:stretch/>
        </p:blipFill>
        <p:spPr bwMode="auto">
          <a:xfrm>
            <a:off x="0" y="0"/>
            <a:ext cx="12192000" cy="6858000"/>
          </a:xfrm>
          <a:prstGeom prst="rect">
            <a:avLst/>
          </a:prstGeom>
        </p:spPr>
      </p:pic>
      <p:sp>
        <p:nvSpPr>
          <p:cNvPr id="5" name="Title 1"/>
          <p:cNvSpPr>
            <a:spLocks noGrp="1"/>
          </p:cNvSpPr>
          <p:nvPr>
            <p:ph type="ctrTitle" hasCustomPrompt="1"/>
          </p:nvPr>
        </p:nvSpPr>
        <p:spPr bwMode="auto">
          <a:xfrm>
            <a:off x="575689" y="900112"/>
            <a:ext cx="5697789" cy="2442819"/>
          </a:xfrm>
        </p:spPr>
        <p:txBody>
          <a:bodyPr lIns="0" tIns="0" rIns="0" bIns="0" anchor="b" anchorCtr="0">
            <a:noAutofit/>
          </a:bodyPr>
          <a:lstStyle>
            <a:lvl1pPr algn="l">
              <a:lnSpc>
                <a:spcPct val="80000"/>
              </a:lnSpc>
              <a:defRPr sz="6600">
                <a:solidFill>
                  <a:schemeClr val="accent6"/>
                </a:solidFill>
                <a:latin typeface="Calibri"/>
                <a:cs typeface="Calibri"/>
              </a:defRPr>
            </a:lvl1pPr>
          </a:lstStyle>
          <a:p>
            <a:pPr>
              <a:defRPr/>
            </a:pPr>
            <a:r>
              <a:rPr lang="en-US"/>
              <a:t>Click To Edit Main Title</a:t>
            </a:r>
            <a:endParaRPr/>
          </a:p>
        </p:txBody>
      </p:sp>
      <p:sp>
        <p:nvSpPr>
          <p:cNvPr id="6" name="Subtitle 2"/>
          <p:cNvSpPr>
            <a:spLocks noGrp="1"/>
          </p:cNvSpPr>
          <p:nvPr>
            <p:ph type="subTitle" idx="1" hasCustomPrompt="1"/>
          </p:nvPr>
        </p:nvSpPr>
        <p:spPr bwMode="auto">
          <a:xfrm>
            <a:off x="575689" y="3549111"/>
            <a:ext cx="5697789" cy="791395"/>
          </a:xfrm>
        </p:spPr>
        <p:txBody>
          <a:bodyPr lIns="0" tIns="0" rIns="0" bIns="0">
            <a:noAutofit/>
          </a:bodyPr>
          <a:lstStyle>
            <a:lvl1pPr marL="0" indent="0" algn="l">
              <a:lnSpc>
                <a:spcPct val="100000"/>
              </a:lnSpc>
              <a:spcBef>
                <a:spcPts val="0"/>
              </a:spcBef>
              <a:buNone/>
              <a:defRPr sz="2600" b="1" i="1" cap="all" spc="300">
                <a:solidFill>
                  <a:schemeClr val="accent2">
                    <a:lumMod val="50000"/>
                  </a:schemeClr>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subtitle</a:t>
            </a:r>
            <a:endParaRPr/>
          </a:p>
        </p:txBody>
      </p:sp>
      <p:sp>
        <p:nvSpPr>
          <p:cNvPr id="7" name="Picture Placeholder 9"/>
          <p:cNvSpPr>
            <a:spLocks noGrp="1" noChangeAspect="1"/>
          </p:cNvSpPr>
          <p:nvPr>
            <p:ph type="pic" sz="quarter" idx="11" hasCustomPrompt="1"/>
          </p:nvPr>
        </p:nvSpPr>
        <p:spPr bwMode="auto">
          <a:xfrm>
            <a:off x="576263" y="5717894"/>
            <a:ext cx="2301678" cy="678995"/>
          </a:xfrm>
        </p:spPr>
        <p:txBody>
          <a:bodyPr anchor="ctr"/>
          <a:lstStyle>
            <a:lvl1pPr algn="ctr">
              <a:defRPr>
                <a:latin typeface="Calibri"/>
                <a:cs typeface="Calibri"/>
              </a:defRPr>
            </a:lvl1pPr>
          </a:lstStyle>
          <a:p>
            <a:pPr>
              <a:defRPr/>
            </a:pPr>
            <a:r>
              <a:rPr lang="en-US"/>
              <a:t>Click to Insert Logo</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preserve="1" userDrawn="1">
  <p:cSld name="Opener 4">
    <p:spTree>
      <p:nvGrpSpPr>
        <p:cNvPr id="1" name=""/>
        <p:cNvGrpSpPr/>
        <p:nvPr/>
      </p:nvGrpSpPr>
      <p:grpSpPr bwMode="auto">
        <a:xfrm>
          <a:off x="0" y="0"/>
          <a:ext cx="0" cy="0"/>
          <a:chOff x="0" y="0"/>
          <a:chExt cx="0" cy="0"/>
        </a:xfrm>
      </p:grpSpPr>
      <p:sp>
        <p:nvSpPr>
          <p:cNvPr id="4" name="Rectangle 10"/>
          <p:cNvSpPr/>
          <p:nvPr userDrawn="1"/>
        </p:nvSpPr>
        <p:spPr bwMode="auto">
          <a:xfrm>
            <a:off x="0" y="5415517"/>
            <a:ext cx="12192000" cy="188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Picture Placeholder 11"/>
          <p:cNvSpPr>
            <a:spLocks noGrp="1"/>
          </p:cNvSpPr>
          <p:nvPr>
            <p:ph type="pic" sz="quarter" idx="10" hasCustomPrompt="1"/>
          </p:nvPr>
        </p:nvSpPr>
        <p:spPr bwMode="auto">
          <a:xfrm>
            <a:off x="0" y="-1"/>
            <a:ext cx="4757195" cy="6858000"/>
          </a:xfrm>
          <a:custGeom>
            <a:avLst/>
            <a:gdLst>
              <a:gd name="connsiteX0" fmla="*/ 0 w 4757195"/>
              <a:gd name="connsiteY0" fmla="*/ 5604991 h 6858000"/>
              <a:gd name="connsiteX1" fmla="*/ 4757195 w 4757195"/>
              <a:gd name="connsiteY1" fmla="*/ 5604991 h 6858000"/>
              <a:gd name="connsiteX2" fmla="*/ 4757195 w 4757195"/>
              <a:gd name="connsiteY2" fmla="*/ 6858000 h 6858000"/>
              <a:gd name="connsiteX3" fmla="*/ 0 w 4757195"/>
              <a:gd name="connsiteY3" fmla="*/ 6858000 h 6858000"/>
              <a:gd name="connsiteX4" fmla="*/ 0 w 4757195"/>
              <a:gd name="connsiteY4" fmla="*/ 0 h 6858000"/>
              <a:gd name="connsiteX5" fmla="*/ 4757195 w 4757195"/>
              <a:gd name="connsiteY5" fmla="*/ 0 h 6858000"/>
              <a:gd name="connsiteX6" fmla="*/ 4757195 w 4757195"/>
              <a:gd name="connsiteY6" fmla="*/ 5416953 h 6858000"/>
              <a:gd name="connsiteX7" fmla="*/ 0 w 4757195"/>
              <a:gd name="connsiteY7" fmla="*/ 54169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7195" h="6858000" extrusionOk="0">
                <a:moveTo>
                  <a:pt x="0" y="5604991"/>
                </a:moveTo>
                <a:lnTo>
                  <a:pt x="4757195" y="5604991"/>
                </a:lnTo>
                <a:lnTo>
                  <a:pt x="4757195" y="6858000"/>
                </a:lnTo>
                <a:lnTo>
                  <a:pt x="0" y="6858000"/>
                </a:lnTo>
                <a:close/>
                <a:moveTo>
                  <a:pt x="0" y="0"/>
                </a:moveTo>
                <a:lnTo>
                  <a:pt x="4757195" y="0"/>
                </a:lnTo>
                <a:lnTo>
                  <a:pt x="4757195" y="5416953"/>
                </a:lnTo>
                <a:lnTo>
                  <a:pt x="0" y="5416953"/>
                </a:lnTo>
                <a:close/>
              </a:path>
            </a:pathLst>
          </a:custGeom>
        </p:spPr>
        <p:txBody>
          <a:bodyPr wrap="square" anchor="ctr">
            <a:noAutofit/>
          </a:bodyPr>
          <a:lstStyle>
            <a:lvl1pPr algn="ctr">
              <a:defRPr>
                <a:latin typeface="Calibri"/>
                <a:cs typeface="Calibri"/>
              </a:defRPr>
            </a:lvl1pPr>
          </a:lstStyle>
          <a:p>
            <a:pPr>
              <a:defRPr/>
            </a:pPr>
            <a:r>
              <a:rPr lang="en-US"/>
              <a:t>Click to Insert Picture</a:t>
            </a:r>
            <a:endParaRPr/>
          </a:p>
        </p:txBody>
      </p:sp>
      <p:sp>
        <p:nvSpPr>
          <p:cNvPr id="6" name="Title 1"/>
          <p:cNvSpPr>
            <a:spLocks noGrp="1"/>
          </p:cNvSpPr>
          <p:nvPr>
            <p:ph type="ctrTitle" hasCustomPrompt="1"/>
          </p:nvPr>
        </p:nvSpPr>
        <p:spPr bwMode="auto">
          <a:xfrm>
            <a:off x="5772722" y="900112"/>
            <a:ext cx="5697789" cy="2442819"/>
          </a:xfrm>
        </p:spPr>
        <p:txBody>
          <a:bodyPr lIns="0" tIns="0" rIns="0" bIns="0" anchor="b" anchorCtr="0">
            <a:noAutofit/>
          </a:bodyPr>
          <a:lstStyle>
            <a:lvl1pPr algn="l">
              <a:lnSpc>
                <a:spcPct val="80000"/>
              </a:lnSpc>
              <a:defRPr sz="6600">
                <a:solidFill>
                  <a:schemeClr val="accent6"/>
                </a:solidFill>
                <a:latin typeface="Calibri"/>
                <a:cs typeface="Calibri"/>
              </a:defRPr>
            </a:lvl1pPr>
          </a:lstStyle>
          <a:p>
            <a:pPr>
              <a:defRPr/>
            </a:pPr>
            <a:r>
              <a:rPr lang="en-US"/>
              <a:t>Click To Edit Main Title</a:t>
            </a:r>
            <a:endParaRPr/>
          </a:p>
        </p:txBody>
      </p:sp>
      <p:sp>
        <p:nvSpPr>
          <p:cNvPr id="7" name="Picture Placeholder 9"/>
          <p:cNvSpPr>
            <a:spLocks noGrp="1" noChangeAspect="1"/>
          </p:cNvSpPr>
          <p:nvPr>
            <p:ph type="pic" sz="quarter" idx="11" hasCustomPrompt="1"/>
          </p:nvPr>
        </p:nvSpPr>
        <p:spPr bwMode="auto">
          <a:xfrm>
            <a:off x="9168833" y="5898200"/>
            <a:ext cx="2301678" cy="678995"/>
          </a:xfrm>
        </p:spPr>
        <p:txBody>
          <a:bodyPr anchor="ctr"/>
          <a:lstStyle>
            <a:lvl1pPr algn="ctr">
              <a:defRPr>
                <a:latin typeface="Calibri"/>
                <a:cs typeface="Calibri"/>
              </a:defRPr>
            </a:lvl1pPr>
          </a:lstStyle>
          <a:p>
            <a:pPr>
              <a:defRPr/>
            </a:pPr>
            <a:r>
              <a:rPr lang="en-US"/>
              <a:t>Click to Insert Logo</a:t>
            </a:r>
            <a:endParaRPr/>
          </a:p>
        </p:txBody>
      </p:sp>
      <p:sp>
        <p:nvSpPr>
          <p:cNvPr id="8" name="Subtitle 2"/>
          <p:cNvSpPr>
            <a:spLocks noGrp="1"/>
          </p:cNvSpPr>
          <p:nvPr>
            <p:ph type="subTitle" idx="1" hasCustomPrompt="1"/>
          </p:nvPr>
        </p:nvSpPr>
        <p:spPr bwMode="auto">
          <a:xfrm>
            <a:off x="5772722" y="3549111"/>
            <a:ext cx="5697789" cy="791395"/>
          </a:xfrm>
        </p:spPr>
        <p:txBody>
          <a:bodyPr lIns="0" tIns="0" rIns="0" bIns="0">
            <a:noAutofit/>
          </a:bodyPr>
          <a:lstStyle>
            <a:lvl1pPr marL="0" indent="0" algn="l">
              <a:lnSpc>
                <a:spcPct val="100000"/>
              </a:lnSpc>
              <a:spcBef>
                <a:spcPts val="0"/>
              </a:spcBef>
              <a:buNone/>
              <a:defRPr sz="2600" b="0" i="0" cap="all" spc="0">
                <a:solidFill>
                  <a:schemeClr val="bg1">
                    <a:lumMod val="50000"/>
                  </a:schemeClr>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subtitle</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userDrawn="1">
  <p:cSld name="Blank Slide">
    <p:spTree>
      <p:nvGrpSpPr>
        <p:cNvPr id="1" name=""/>
        <p:cNvGrpSpPr/>
        <p:nvPr/>
      </p:nvGrpSpPr>
      <p:grpSpPr bwMode="auto">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preserve="1" userDrawn="1">
  <p:cSld name="Content Slide, Color Line">
    <p:spTree>
      <p:nvGrpSpPr>
        <p:cNvPr id="1" name=""/>
        <p:cNvGrpSpPr/>
        <p:nvPr/>
      </p:nvGrpSpPr>
      <p:grpSpPr bwMode="auto">
        <a:xfrm>
          <a:off x="0" y="0"/>
          <a:ext cx="0" cy="0"/>
          <a:chOff x="0" y="0"/>
          <a:chExt cx="0" cy="0"/>
        </a:xfrm>
      </p:grpSpPr>
      <p:sp>
        <p:nvSpPr>
          <p:cNvPr id="4" name="Rectangle 5"/>
          <p:cNvSpPr/>
          <p:nvPr userDrawn="1"/>
        </p:nvSpPr>
        <p:spPr bwMode="auto">
          <a:xfrm>
            <a:off x="0" y="6306575"/>
            <a:ext cx="12192000" cy="188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Title Placeholder 1"/>
          <p:cNvSpPr>
            <a:spLocks noGrp="1"/>
          </p:cNvSpPr>
          <p:nvPr>
            <p:ph type="title" hasCustomPrompt="1"/>
          </p:nvPr>
        </p:nvSpPr>
        <p:spPr bwMode="auto">
          <a:xfrm>
            <a:off x="838200" y="457200"/>
            <a:ext cx="10515600" cy="797443"/>
          </a:xfrm>
          <a:prstGeom prst="rect">
            <a:avLst/>
          </a:prstGeom>
        </p:spPr>
        <p:txBody>
          <a:bodyPr vert="horz" lIns="91440" tIns="45720" rIns="91440" bIns="45720" rtlCol="0" anchor="ctr">
            <a:normAutofit/>
          </a:bodyPr>
          <a:lstStyle>
            <a:lvl1pPr>
              <a:defRPr>
                <a:solidFill>
                  <a:schemeClr val="accent6"/>
                </a:solidFill>
                <a:latin typeface="Calibri"/>
                <a:cs typeface="Calibri"/>
              </a:defRPr>
            </a:lvl1pPr>
          </a:lstStyle>
          <a:p>
            <a:pPr>
              <a:defRPr/>
            </a:pPr>
            <a:r>
              <a:rPr lang="en-US"/>
              <a:t>Click to edit title</a:t>
            </a:r>
            <a:endParaRPr/>
          </a:p>
        </p:txBody>
      </p:sp>
      <p:sp>
        <p:nvSpPr>
          <p:cNvPr id="6" name="Content Placeholder 6"/>
          <p:cNvSpPr>
            <a:spLocks noGrp="1"/>
          </p:cNvSpPr>
          <p:nvPr>
            <p:ph sz="quarter" idx="10"/>
          </p:nvPr>
        </p:nvSpPr>
        <p:spPr bwMode="auto">
          <a:xfrm>
            <a:off x="838200" y="1562987"/>
            <a:ext cx="10515600" cy="4183295"/>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preserve="1" userDrawn="1">
  <p:cSld name="Content Slide, Color Line, Two Column">
    <p:spTree>
      <p:nvGrpSpPr>
        <p:cNvPr id="1" name=""/>
        <p:cNvGrpSpPr/>
        <p:nvPr/>
      </p:nvGrpSpPr>
      <p:grpSpPr bwMode="auto">
        <a:xfrm>
          <a:off x="0" y="0"/>
          <a:ext cx="0" cy="0"/>
          <a:chOff x="0" y="0"/>
          <a:chExt cx="0" cy="0"/>
        </a:xfrm>
      </p:grpSpPr>
      <p:sp>
        <p:nvSpPr>
          <p:cNvPr id="4" name="Rectangle 5"/>
          <p:cNvSpPr/>
          <p:nvPr userDrawn="1"/>
        </p:nvSpPr>
        <p:spPr bwMode="auto">
          <a:xfrm>
            <a:off x="0" y="6306575"/>
            <a:ext cx="12192000" cy="188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Title Placeholder 1"/>
          <p:cNvSpPr>
            <a:spLocks noGrp="1"/>
          </p:cNvSpPr>
          <p:nvPr>
            <p:ph type="title" hasCustomPrompt="1"/>
          </p:nvPr>
        </p:nvSpPr>
        <p:spPr bwMode="auto">
          <a:xfrm>
            <a:off x="838200" y="457200"/>
            <a:ext cx="10515600" cy="797443"/>
          </a:xfrm>
          <a:prstGeom prst="rect">
            <a:avLst/>
          </a:prstGeom>
        </p:spPr>
        <p:txBody>
          <a:bodyPr vert="horz" lIns="91440" tIns="45720" rIns="91440" bIns="45720" rtlCol="0" anchor="ctr">
            <a:normAutofit/>
          </a:bodyPr>
          <a:lstStyle>
            <a:lvl1pPr>
              <a:defRPr>
                <a:solidFill>
                  <a:schemeClr val="accent6"/>
                </a:solidFill>
              </a:defRPr>
            </a:lvl1pPr>
          </a:lstStyle>
          <a:p>
            <a:pPr>
              <a:defRPr/>
            </a:pPr>
            <a:r>
              <a:rPr lang="en-US"/>
              <a:t>Click to edit title</a:t>
            </a:r>
            <a:endParaRPr/>
          </a:p>
        </p:txBody>
      </p:sp>
      <p:sp>
        <p:nvSpPr>
          <p:cNvPr id="6" name="Content Placeholder 6"/>
          <p:cNvSpPr>
            <a:spLocks noGrp="1"/>
          </p:cNvSpPr>
          <p:nvPr>
            <p:ph sz="quarter" idx="11"/>
          </p:nvPr>
        </p:nvSpPr>
        <p:spPr bwMode="auto">
          <a:xfrm>
            <a:off x="838200" y="1562987"/>
            <a:ext cx="5013960" cy="4183295"/>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Content Placeholder 6"/>
          <p:cNvSpPr>
            <a:spLocks noGrp="1"/>
          </p:cNvSpPr>
          <p:nvPr>
            <p:ph sz="quarter" idx="12"/>
          </p:nvPr>
        </p:nvSpPr>
        <p:spPr bwMode="auto">
          <a:xfrm>
            <a:off x="6339842" y="1562987"/>
            <a:ext cx="5013960" cy="4183295"/>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preserve="1" userDrawn="1">
  <p:cSld name="Content Slide, Color Bar">
    <p:spTree>
      <p:nvGrpSpPr>
        <p:cNvPr id="1" name=""/>
        <p:cNvGrpSpPr/>
        <p:nvPr/>
      </p:nvGrpSpPr>
      <p:grpSpPr bwMode="auto">
        <a:xfrm>
          <a:off x="0" y="0"/>
          <a:ext cx="0" cy="0"/>
          <a:chOff x="0" y="0"/>
          <a:chExt cx="0" cy="0"/>
        </a:xfrm>
      </p:grpSpPr>
      <p:sp>
        <p:nvSpPr>
          <p:cNvPr id="4" name="Rectangle 4"/>
          <p:cNvSpPr/>
          <p:nvPr userDrawn="1"/>
        </p:nvSpPr>
        <p:spPr bwMode="auto">
          <a:xfrm>
            <a:off x="0" y="0"/>
            <a:ext cx="12192000" cy="14779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Title Placeholder 1"/>
          <p:cNvSpPr>
            <a:spLocks noGrp="1"/>
          </p:cNvSpPr>
          <p:nvPr>
            <p:ph type="title" hasCustomPrompt="1"/>
          </p:nvPr>
        </p:nvSpPr>
        <p:spPr bwMode="auto">
          <a:xfrm>
            <a:off x="838200" y="457200"/>
            <a:ext cx="10515600" cy="797443"/>
          </a:xfrm>
          <a:prstGeom prst="rect">
            <a:avLst/>
          </a:prstGeom>
        </p:spPr>
        <p:txBody>
          <a:bodyPr vert="horz" lIns="91440" tIns="45720" rIns="91440" bIns="45720" rtlCol="0" anchor="ctr">
            <a:normAutofit/>
          </a:bodyPr>
          <a:lstStyle>
            <a:lvl1pPr>
              <a:defRPr>
                <a:solidFill>
                  <a:schemeClr val="bg1"/>
                </a:solidFill>
              </a:defRPr>
            </a:lvl1pPr>
          </a:lstStyle>
          <a:p>
            <a:pPr>
              <a:defRPr/>
            </a:pPr>
            <a:r>
              <a:rPr lang="en-US"/>
              <a:t>Click to edit title</a:t>
            </a:r>
            <a:endParaRPr/>
          </a:p>
        </p:txBody>
      </p:sp>
      <p:sp>
        <p:nvSpPr>
          <p:cNvPr id="6" name="Content Placeholder 6"/>
          <p:cNvSpPr>
            <a:spLocks noGrp="1"/>
          </p:cNvSpPr>
          <p:nvPr>
            <p:ph sz="quarter" idx="10"/>
          </p:nvPr>
        </p:nvSpPr>
        <p:spPr bwMode="auto">
          <a:xfrm>
            <a:off x="838200" y="1935126"/>
            <a:ext cx="10515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preserve="1" userDrawn="1">
  <p:cSld name="Content Slide, Color Bar, Two Column">
    <p:spTree>
      <p:nvGrpSpPr>
        <p:cNvPr id="1" name=""/>
        <p:cNvGrpSpPr/>
        <p:nvPr/>
      </p:nvGrpSpPr>
      <p:grpSpPr bwMode="auto">
        <a:xfrm>
          <a:off x="0" y="0"/>
          <a:ext cx="0" cy="0"/>
          <a:chOff x="0" y="0"/>
          <a:chExt cx="0" cy="0"/>
        </a:xfrm>
      </p:grpSpPr>
      <p:sp>
        <p:nvSpPr>
          <p:cNvPr id="4" name="Rectangle 4"/>
          <p:cNvSpPr/>
          <p:nvPr userDrawn="1"/>
        </p:nvSpPr>
        <p:spPr bwMode="auto">
          <a:xfrm>
            <a:off x="0" y="0"/>
            <a:ext cx="12192000" cy="14779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Title Placeholder 1"/>
          <p:cNvSpPr>
            <a:spLocks noGrp="1"/>
          </p:cNvSpPr>
          <p:nvPr>
            <p:ph type="title" hasCustomPrompt="1"/>
          </p:nvPr>
        </p:nvSpPr>
        <p:spPr bwMode="auto">
          <a:xfrm>
            <a:off x="838200" y="457200"/>
            <a:ext cx="10515600" cy="797443"/>
          </a:xfrm>
          <a:prstGeom prst="rect">
            <a:avLst/>
          </a:prstGeom>
        </p:spPr>
        <p:txBody>
          <a:bodyPr vert="horz" lIns="91440" tIns="45720" rIns="91440" bIns="45720" rtlCol="0" anchor="ctr">
            <a:normAutofit/>
          </a:bodyPr>
          <a:lstStyle>
            <a:lvl1pPr>
              <a:defRPr>
                <a:solidFill>
                  <a:schemeClr val="bg1"/>
                </a:solidFill>
              </a:defRPr>
            </a:lvl1pPr>
          </a:lstStyle>
          <a:p>
            <a:pPr>
              <a:defRPr/>
            </a:pPr>
            <a:r>
              <a:rPr lang="en-US"/>
              <a:t>Click to edit title</a:t>
            </a:r>
            <a:endParaRPr/>
          </a:p>
        </p:txBody>
      </p:sp>
      <p:sp>
        <p:nvSpPr>
          <p:cNvPr id="6" name="Content Placeholder 6"/>
          <p:cNvSpPr>
            <a:spLocks noGrp="1"/>
          </p:cNvSpPr>
          <p:nvPr>
            <p:ph sz="quarter" idx="11"/>
          </p:nvPr>
        </p:nvSpPr>
        <p:spPr bwMode="auto">
          <a:xfrm>
            <a:off x="838200" y="1935126"/>
            <a:ext cx="501396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Content Placeholder 6"/>
          <p:cNvSpPr>
            <a:spLocks noGrp="1"/>
          </p:cNvSpPr>
          <p:nvPr>
            <p:ph sz="quarter" idx="12"/>
          </p:nvPr>
        </p:nvSpPr>
        <p:spPr bwMode="auto">
          <a:xfrm>
            <a:off x="6339842" y="1935126"/>
            <a:ext cx="501396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PhAnim="0" preserve="1" userDrawn="1">
  <p:cSld name="Content Slide, Footer Bar">
    <p:spTree>
      <p:nvGrpSpPr>
        <p:cNvPr id="1" name=""/>
        <p:cNvGrpSpPr/>
        <p:nvPr/>
      </p:nvGrpSpPr>
      <p:grpSpPr bwMode="auto">
        <a:xfrm>
          <a:off x="0" y="0"/>
          <a:ext cx="0" cy="0"/>
          <a:chOff x="0" y="0"/>
          <a:chExt cx="0" cy="0"/>
        </a:xfrm>
      </p:grpSpPr>
      <p:sp>
        <p:nvSpPr>
          <p:cNvPr id="4" name="Title Placeholder 1"/>
          <p:cNvSpPr>
            <a:spLocks noGrp="1"/>
          </p:cNvSpPr>
          <p:nvPr>
            <p:ph type="title" hasCustomPrompt="1"/>
          </p:nvPr>
        </p:nvSpPr>
        <p:spPr bwMode="auto">
          <a:xfrm>
            <a:off x="838200" y="457200"/>
            <a:ext cx="10515600" cy="797443"/>
          </a:xfrm>
          <a:prstGeom prst="rect">
            <a:avLst/>
          </a:prstGeom>
        </p:spPr>
        <p:txBody>
          <a:bodyPr vert="horz" lIns="91440" tIns="45720" rIns="91440" bIns="45720" rtlCol="0" anchor="ctr">
            <a:normAutofit/>
          </a:bodyPr>
          <a:lstStyle>
            <a:lvl1pPr>
              <a:defRPr>
                <a:solidFill>
                  <a:schemeClr val="accent6"/>
                </a:solidFill>
              </a:defRPr>
            </a:lvl1pPr>
          </a:lstStyle>
          <a:p>
            <a:pPr>
              <a:defRPr/>
            </a:pPr>
            <a:r>
              <a:rPr lang="en-US"/>
              <a:t>Click to edit title</a:t>
            </a:r>
            <a:endParaRPr/>
          </a:p>
        </p:txBody>
      </p:sp>
      <p:sp>
        <p:nvSpPr>
          <p:cNvPr id="5" name="Content Placeholder 6"/>
          <p:cNvSpPr>
            <a:spLocks noGrp="1"/>
          </p:cNvSpPr>
          <p:nvPr>
            <p:ph sz="quarter" idx="10"/>
          </p:nvPr>
        </p:nvSpPr>
        <p:spPr bwMode="auto">
          <a:xfrm>
            <a:off x="838200" y="1639987"/>
            <a:ext cx="10515600" cy="3880882"/>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Rectangle 4"/>
          <p:cNvSpPr/>
          <p:nvPr userDrawn="1"/>
        </p:nvSpPr>
        <p:spPr bwMode="auto">
          <a:xfrm>
            <a:off x="0" y="6049926"/>
            <a:ext cx="12192000" cy="8080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PhAnim="0" preserve="1" userDrawn="1">
  <p:cSld name="Content Slide, Footer Bar, Two Column">
    <p:spTree>
      <p:nvGrpSpPr>
        <p:cNvPr id="1" name=""/>
        <p:cNvGrpSpPr/>
        <p:nvPr/>
      </p:nvGrpSpPr>
      <p:grpSpPr bwMode="auto">
        <a:xfrm>
          <a:off x="0" y="0"/>
          <a:ext cx="0" cy="0"/>
          <a:chOff x="0" y="0"/>
          <a:chExt cx="0" cy="0"/>
        </a:xfrm>
      </p:grpSpPr>
      <p:sp>
        <p:nvSpPr>
          <p:cNvPr id="4" name="Title Placeholder 1"/>
          <p:cNvSpPr>
            <a:spLocks noGrp="1"/>
          </p:cNvSpPr>
          <p:nvPr>
            <p:ph type="title" hasCustomPrompt="1"/>
          </p:nvPr>
        </p:nvSpPr>
        <p:spPr bwMode="auto">
          <a:xfrm>
            <a:off x="838200" y="457200"/>
            <a:ext cx="10515600" cy="797443"/>
          </a:xfrm>
          <a:prstGeom prst="rect">
            <a:avLst/>
          </a:prstGeom>
        </p:spPr>
        <p:txBody>
          <a:bodyPr vert="horz" lIns="91440" tIns="45720" rIns="91440" bIns="45720" rtlCol="0" anchor="ctr">
            <a:normAutofit/>
          </a:bodyPr>
          <a:lstStyle>
            <a:lvl1pPr>
              <a:defRPr>
                <a:solidFill>
                  <a:schemeClr val="accent6"/>
                </a:solidFill>
              </a:defRPr>
            </a:lvl1pPr>
          </a:lstStyle>
          <a:p>
            <a:pPr>
              <a:defRPr/>
            </a:pPr>
            <a:r>
              <a:rPr lang="en-US"/>
              <a:t>Click to edit title</a:t>
            </a:r>
            <a:endParaRPr/>
          </a:p>
        </p:txBody>
      </p:sp>
      <p:sp>
        <p:nvSpPr>
          <p:cNvPr id="5" name="Content Placeholder 6"/>
          <p:cNvSpPr>
            <a:spLocks noGrp="1"/>
          </p:cNvSpPr>
          <p:nvPr>
            <p:ph sz="quarter" idx="10"/>
          </p:nvPr>
        </p:nvSpPr>
        <p:spPr bwMode="auto">
          <a:xfrm>
            <a:off x="838200" y="1648051"/>
            <a:ext cx="5013960" cy="3880882"/>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Rectangle 4"/>
          <p:cNvSpPr/>
          <p:nvPr userDrawn="1"/>
        </p:nvSpPr>
        <p:spPr bwMode="auto">
          <a:xfrm>
            <a:off x="0" y="6049926"/>
            <a:ext cx="12192000" cy="8080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7" name="Content Placeholder 6"/>
          <p:cNvSpPr>
            <a:spLocks noGrp="1"/>
          </p:cNvSpPr>
          <p:nvPr>
            <p:ph sz="quarter" idx="11"/>
          </p:nvPr>
        </p:nvSpPr>
        <p:spPr bwMode="auto">
          <a:xfrm>
            <a:off x="6339842" y="1648051"/>
            <a:ext cx="5013960" cy="3880882"/>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Opener 4">
    <p:spTree>
      <p:nvGrpSpPr>
        <p:cNvPr id="1" name=""/>
        <p:cNvGrpSpPr/>
        <p:nvPr/>
      </p:nvGrpSpPr>
      <p:grpSpPr bwMode="auto">
        <a:xfrm>
          <a:off x="0" y="0"/>
          <a:ext cx="0" cy="0"/>
          <a:chOff x="0" y="0"/>
          <a:chExt cx="0" cy="0"/>
        </a:xfrm>
      </p:grpSpPr>
      <p:sp>
        <p:nvSpPr>
          <p:cNvPr id="4" name="Rectangle 10"/>
          <p:cNvSpPr/>
          <p:nvPr userDrawn="1"/>
        </p:nvSpPr>
        <p:spPr bwMode="auto">
          <a:xfrm>
            <a:off x="0" y="5415517"/>
            <a:ext cx="12192000" cy="188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chemeClr val="accent3"/>
              </a:solidFill>
            </a:endParaRPr>
          </a:p>
        </p:txBody>
      </p:sp>
      <p:sp>
        <p:nvSpPr>
          <p:cNvPr id="5" name="Picture Placeholder 11"/>
          <p:cNvSpPr>
            <a:spLocks noGrp="1"/>
          </p:cNvSpPr>
          <p:nvPr>
            <p:ph type="pic" sz="quarter" idx="10" hasCustomPrompt="1"/>
          </p:nvPr>
        </p:nvSpPr>
        <p:spPr bwMode="auto">
          <a:xfrm>
            <a:off x="0" y="-1"/>
            <a:ext cx="4757195" cy="6858000"/>
          </a:xfrm>
          <a:custGeom>
            <a:avLst/>
            <a:gdLst>
              <a:gd name="connsiteX0" fmla="*/ 0 w 4757195"/>
              <a:gd name="connsiteY0" fmla="*/ 5604991 h 6858000"/>
              <a:gd name="connsiteX1" fmla="*/ 4757195 w 4757195"/>
              <a:gd name="connsiteY1" fmla="*/ 5604991 h 6858000"/>
              <a:gd name="connsiteX2" fmla="*/ 4757195 w 4757195"/>
              <a:gd name="connsiteY2" fmla="*/ 6858000 h 6858000"/>
              <a:gd name="connsiteX3" fmla="*/ 0 w 4757195"/>
              <a:gd name="connsiteY3" fmla="*/ 6858000 h 6858000"/>
              <a:gd name="connsiteX4" fmla="*/ 0 w 4757195"/>
              <a:gd name="connsiteY4" fmla="*/ 0 h 6858000"/>
              <a:gd name="connsiteX5" fmla="*/ 4757195 w 4757195"/>
              <a:gd name="connsiteY5" fmla="*/ 0 h 6858000"/>
              <a:gd name="connsiteX6" fmla="*/ 4757195 w 4757195"/>
              <a:gd name="connsiteY6" fmla="*/ 5416953 h 6858000"/>
              <a:gd name="connsiteX7" fmla="*/ 0 w 4757195"/>
              <a:gd name="connsiteY7" fmla="*/ 54169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7195" h="6858000" extrusionOk="0">
                <a:moveTo>
                  <a:pt x="0" y="5604991"/>
                </a:moveTo>
                <a:lnTo>
                  <a:pt x="4757195" y="5604991"/>
                </a:lnTo>
                <a:lnTo>
                  <a:pt x="4757195" y="6858000"/>
                </a:lnTo>
                <a:lnTo>
                  <a:pt x="0" y="6858000"/>
                </a:lnTo>
                <a:close/>
                <a:moveTo>
                  <a:pt x="0" y="0"/>
                </a:moveTo>
                <a:lnTo>
                  <a:pt x="4757195" y="0"/>
                </a:lnTo>
                <a:lnTo>
                  <a:pt x="4757195" y="5416953"/>
                </a:lnTo>
                <a:lnTo>
                  <a:pt x="0" y="5416953"/>
                </a:lnTo>
                <a:close/>
              </a:path>
            </a:pathLst>
          </a:custGeom>
        </p:spPr>
        <p:txBody>
          <a:bodyPr wrap="square" anchor="ctr">
            <a:noAutofit/>
          </a:bodyPr>
          <a:lstStyle>
            <a:lvl1pPr algn="ctr">
              <a:defRPr/>
            </a:lvl1pPr>
          </a:lstStyle>
          <a:p>
            <a:pPr>
              <a:defRPr/>
            </a:pPr>
            <a:r>
              <a:rPr lang="en-US"/>
              <a:t>Click to Insert Picture</a:t>
            </a:r>
            <a:endParaRPr/>
          </a:p>
        </p:txBody>
      </p:sp>
      <p:sp>
        <p:nvSpPr>
          <p:cNvPr id="6" name="Title 1"/>
          <p:cNvSpPr>
            <a:spLocks noGrp="1"/>
          </p:cNvSpPr>
          <p:nvPr>
            <p:ph type="ctrTitle" hasCustomPrompt="1"/>
          </p:nvPr>
        </p:nvSpPr>
        <p:spPr bwMode="auto">
          <a:xfrm>
            <a:off x="5772722" y="900112"/>
            <a:ext cx="5697789" cy="2442819"/>
          </a:xfrm>
        </p:spPr>
        <p:txBody>
          <a:bodyPr lIns="0" tIns="0" rIns="0" bIns="0" anchor="b" anchorCtr="0">
            <a:noAutofit/>
          </a:bodyPr>
          <a:lstStyle>
            <a:lvl1pPr algn="l">
              <a:lnSpc>
                <a:spcPct val="80000"/>
              </a:lnSpc>
              <a:defRPr sz="6600">
                <a:solidFill>
                  <a:schemeClr val="accent3"/>
                </a:solidFill>
              </a:defRPr>
            </a:lvl1pPr>
          </a:lstStyle>
          <a:p>
            <a:pPr>
              <a:defRPr/>
            </a:pPr>
            <a:r>
              <a:rPr lang="en-US"/>
              <a:t>Click To Edit Main Title</a:t>
            </a:r>
            <a:endParaRPr/>
          </a:p>
        </p:txBody>
      </p:sp>
      <p:sp>
        <p:nvSpPr>
          <p:cNvPr id="7" name="Picture Placeholder 9"/>
          <p:cNvSpPr>
            <a:spLocks noGrp="1" noChangeAspect="1"/>
          </p:cNvSpPr>
          <p:nvPr>
            <p:ph type="pic" sz="quarter" idx="11" hasCustomPrompt="1"/>
          </p:nvPr>
        </p:nvSpPr>
        <p:spPr bwMode="auto">
          <a:xfrm>
            <a:off x="9168833" y="5898200"/>
            <a:ext cx="2301678" cy="678995"/>
          </a:xfrm>
        </p:spPr>
        <p:txBody>
          <a:bodyPr anchor="ctr"/>
          <a:lstStyle>
            <a:lvl1pPr algn="ctr">
              <a:defRPr/>
            </a:lvl1pPr>
          </a:lstStyle>
          <a:p>
            <a:pPr>
              <a:defRPr/>
            </a:pPr>
            <a:r>
              <a:rPr lang="en-US"/>
              <a:t>Click to Insert Logo</a:t>
            </a:r>
            <a:endParaRPr/>
          </a:p>
        </p:txBody>
      </p:sp>
      <p:sp>
        <p:nvSpPr>
          <p:cNvPr id="8" name="Subtitle 2"/>
          <p:cNvSpPr>
            <a:spLocks noGrp="1"/>
          </p:cNvSpPr>
          <p:nvPr>
            <p:ph type="subTitle" idx="1" hasCustomPrompt="1"/>
          </p:nvPr>
        </p:nvSpPr>
        <p:spPr bwMode="auto">
          <a:xfrm>
            <a:off x="5772722" y="3549111"/>
            <a:ext cx="5697789" cy="791395"/>
          </a:xfrm>
        </p:spPr>
        <p:txBody>
          <a:bodyPr lIns="0" tIns="0" rIns="0" bIns="0">
            <a:noAutofit/>
          </a:bodyPr>
          <a:lstStyle>
            <a:lvl1pPr marL="0" indent="0" algn="l">
              <a:lnSpc>
                <a:spcPct val="100000"/>
              </a:lnSpc>
              <a:spcBef>
                <a:spcPts val="0"/>
              </a:spcBef>
              <a:buNone/>
              <a:defRPr sz="2600" b="0" i="0" cap="all" spc="0">
                <a:solidFill>
                  <a:schemeClr val="bg1">
                    <a:lumMod val="50000"/>
                  </a:schemeClr>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subtitle</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PhAnim="0" preserve="1" userDrawn="1">
  <p:cSld name="Content Slide, Right Picture w/ Color Box">
    <p:spTree>
      <p:nvGrpSpPr>
        <p:cNvPr id="1" name=""/>
        <p:cNvGrpSpPr/>
        <p:nvPr/>
      </p:nvGrpSpPr>
      <p:grpSpPr bwMode="auto">
        <a:xfrm>
          <a:off x="0" y="0"/>
          <a:ext cx="0" cy="0"/>
          <a:chOff x="0" y="0"/>
          <a:chExt cx="0" cy="0"/>
        </a:xfrm>
      </p:grpSpPr>
      <p:sp>
        <p:nvSpPr>
          <p:cNvPr id="4" name="Rectangle 1"/>
          <p:cNvSpPr/>
          <p:nvPr userDrawn="1"/>
        </p:nvSpPr>
        <p:spPr bwMode="auto">
          <a:xfrm>
            <a:off x="10170160" y="0"/>
            <a:ext cx="20218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Picture Placeholder 3"/>
          <p:cNvSpPr>
            <a:spLocks noGrp="1"/>
          </p:cNvSpPr>
          <p:nvPr>
            <p:ph type="pic" sz="quarter" idx="10" hasCustomPrompt="1"/>
          </p:nvPr>
        </p:nvSpPr>
        <p:spPr bwMode="auto">
          <a:xfrm>
            <a:off x="6955946" y="584791"/>
            <a:ext cx="4132262" cy="5688418"/>
          </a:xfrm>
        </p:spPr>
        <p:txBody>
          <a:bodyPr anchor="ctr"/>
          <a:lstStyle>
            <a:lvl1pPr algn="ctr">
              <a:defRPr/>
            </a:lvl1pPr>
          </a:lstStyle>
          <a:p>
            <a:pPr>
              <a:defRPr/>
            </a:pPr>
            <a:r>
              <a:rPr lang="en-US"/>
              <a:t>Click to Insert Picture</a:t>
            </a:r>
            <a:endParaRPr/>
          </a:p>
        </p:txBody>
      </p:sp>
      <p:sp>
        <p:nvSpPr>
          <p:cNvPr id="6" name="Title Placeholder 1"/>
          <p:cNvSpPr>
            <a:spLocks noGrp="1"/>
          </p:cNvSpPr>
          <p:nvPr>
            <p:ph type="title" hasCustomPrompt="1"/>
          </p:nvPr>
        </p:nvSpPr>
        <p:spPr bwMode="auto">
          <a:xfrm>
            <a:off x="668079" y="584791"/>
            <a:ext cx="5679558" cy="797443"/>
          </a:xfrm>
          <a:prstGeom prst="rect">
            <a:avLst/>
          </a:prstGeom>
        </p:spPr>
        <p:txBody>
          <a:bodyPr vert="horz" lIns="91440" tIns="45720" rIns="91440" bIns="45720" rtlCol="0" anchor="ctr">
            <a:normAutofit/>
          </a:bodyPr>
          <a:lstStyle>
            <a:lvl1pPr>
              <a:defRPr>
                <a:solidFill>
                  <a:schemeClr val="accent6"/>
                </a:solidFill>
              </a:defRPr>
            </a:lvl1pPr>
          </a:lstStyle>
          <a:p>
            <a:pPr>
              <a:defRPr/>
            </a:pPr>
            <a:r>
              <a:rPr lang="en-US"/>
              <a:t>Click to edit title</a:t>
            </a:r>
            <a:endParaRPr/>
          </a:p>
        </p:txBody>
      </p:sp>
      <p:sp>
        <p:nvSpPr>
          <p:cNvPr id="7" name="Content Placeholder 6"/>
          <p:cNvSpPr>
            <a:spLocks noGrp="1"/>
          </p:cNvSpPr>
          <p:nvPr>
            <p:ph sz="quarter" idx="11"/>
          </p:nvPr>
        </p:nvSpPr>
        <p:spPr bwMode="auto">
          <a:xfrm>
            <a:off x="668079" y="1690577"/>
            <a:ext cx="5679558" cy="4582631"/>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PhAnim="0" preserve="1" userDrawn="1">
  <p:cSld name="Content Slide, Left Picture w/ Color Box">
    <p:spTree>
      <p:nvGrpSpPr>
        <p:cNvPr id="1" name=""/>
        <p:cNvGrpSpPr/>
        <p:nvPr/>
      </p:nvGrpSpPr>
      <p:grpSpPr bwMode="auto">
        <a:xfrm>
          <a:off x="0" y="0"/>
          <a:ext cx="0" cy="0"/>
          <a:chOff x="0" y="0"/>
          <a:chExt cx="0" cy="0"/>
        </a:xfrm>
      </p:grpSpPr>
      <p:sp>
        <p:nvSpPr>
          <p:cNvPr id="4" name="Rectangle 1"/>
          <p:cNvSpPr/>
          <p:nvPr userDrawn="1"/>
        </p:nvSpPr>
        <p:spPr bwMode="auto">
          <a:xfrm>
            <a:off x="0" y="0"/>
            <a:ext cx="20218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Picture Placeholder 3"/>
          <p:cNvSpPr>
            <a:spLocks noGrp="1"/>
          </p:cNvSpPr>
          <p:nvPr>
            <p:ph type="pic" sz="quarter" idx="10" hasCustomPrompt="1"/>
          </p:nvPr>
        </p:nvSpPr>
        <p:spPr bwMode="auto">
          <a:xfrm>
            <a:off x="1108043" y="584791"/>
            <a:ext cx="4132262" cy="5688418"/>
          </a:xfrm>
        </p:spPr>
        <p:txBody>
          <a:bodyPr anchor="ctr"/>
          <a:lstStyle>
            <a:lvl1pPr algn="ctr">
              <a:defRPr/>
            </a:lvl1pPr>
          </a:lstStyle>
          <a:p>
            <a:pPr>
              <a:defRPr/>
            </a:pPr>
            <a:r>
              <a:rPr lang="en-US"/>
              <a:t>Click to Insert Picture</a:t>
            </a:r>
            <a:endParaRPr/>
          </a:p>
        </p:txBody>
      </p:sp>
      <p:sp>
        <p:nvSpPr>
          <p:cNvPr id="6" name="Title Placeholder 1"/>
          <p:cNvSpPr>
            <a:spLocks noGrp="1"/>
          </p:cNvSpPr>
          <p:nvPr>
            <p:ph type="title" hasCustomPrompt="1"/>
          </p:nvPr>
        </p:nvSpPr>
        <p:spPr bwMode="auto">
          <a:xfrm>
            <a:off x="5859243" y="584791"/>
            <a:ext cx="5679558" cy="797443"/>
          </a:xfrm>
          <a:prstGeom prst="rect">
            <a:avLst/>
          </a:prstGeom>
        </p:spPr>
        <p:txBody>
          <a:bodyPr vert="horz" lIns="91440" tIns="45720" rIns="91440" bIns="45720" rtlCol="0" anchor="ctr">
            <a:normAutofit/>
          </a:bodyPr>
          <a:lstStyle>
            <a:lvl1pPr>
              <a:defRPr>
                <a:solidFill>
                  <a:schemeClr val="accent6"/>
                </a:solidFill>
              </a:defRPr>
            </a:lvl1pPr>
          </a:lstStyle>
          <a:p>
            <a:pPr>
              <a:defRPr/>
            </a:pPr>
            <a:r>
              <a:rPr lang="en-US"/>
              <a:t>Click to edit title</a:t>
            </a:r>
            <a:endParaRPr/>
          </a:p>
        </p:txBody>
      </p:sp>
      <p:sp>
        <p:nvSpPr>
          <p:cNvPr id="7" name="Content Placeholder 6"/>
          <p:cNvSpPr>
            <a:spLocks noGrp="1"/>
          </p:cNvSpPr>
          <p:nvPr>
            <p:ph sz="quarter" idx="11"/>
          </p:nvPr>
        </p:nvSpPr>
        <p:spPr bwMode="auto">
          <a:xfrm>
            <a:off x="5859243" y="1690577"/>
            <a:ext cx="5679558" cy="4582631"/>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PhAnim="0" preserve="1" userDrawn="1">
  <p:cSld name="Content Slide, Right Picture">
    <p:spTree>
      <p:nvGrpSpPr>
        <p:cNvPr id="1" name=""/>
        <p:cNvGrpSpPr/>
        <p:nvPr/>
      </p:nvGrpSpPr>
      <p:grpSpPr bwMode="auto">
        <a:xfrm>
          <a:off x="0" y="0"/>
          <a:ext cx="0" cy="0"/>
          <a:chOff x="0" y="0"/>
          <a:chExt cx="0" cy="0"/>
        </a:xfrm>
      </p:grpSpPr>
      <p:sp>
        <p:nvSpPr>
          <p:cNvPr id="4" name="Picture Placeholder 3"/>
          <p:cNvSpPr>
            <a:spLocks noGrp="1"/>
          </p:cNvSpPr>
          <p:nvPr>
            <p:ph type="pic" sz="quarter" idx="10" hasCustomPrompt="1"/>
          </p:nvPr>
        </p:nvSpPr>
        <p:spPr bwMode="auto">
          <a:xfrm>
            <a:off x="7357730" y="0"/>
            <a:ext cx="4834269" cy="6858000"/>
          </a:xfrm>
        </p:spPr>
        <p:txBody>
          <a:bodyPr anchor="ctr"/>
          <a:lstStyle>
            <a:lvl1pPr algn="ctr">
              <a:defRPr/>
            </a:lvl1pPr>
          </a:lstStyle>
          <a:p>
            <a:pPr>
              <a:defRPr/>
            </a:pPr>
            <a:r>
              <a:rPr lang="en-US"/>
              <a:t>Click to Insert Picture</a:t>
            </a:r>
            <a:endParaRPr/>
          </a:p>
        </p:txBody>
      </p:sp>
      <p:sp>
        <p:nvSpPr>
          <p:cNvPr id="5" name="Title Placeholder 1"/>
          <p:cNvSpPr>
            <a:spLocks noGrp="1"/>
          </p:cNvSpPr>
          <p:nvPr>
            <p:ph type="title" hasCustomPrompt="1"/>
          </p:nvPr>
        </p:nvSpPr>
        <p:spPr bwMode="auto">
          <a:xfrm>
            <a:off x="668079" y="584791"/>
            <a:ext cx="5977269" cy="797443"/>
          </a:xfrm>
          <a:prstGeom prst="rect">
            <a:avLst/>
          </a:prstGeom>
        </p:spPr>
        <p:txBody>
          <a:bodyPr vert="horz" lIns="91440" tIns="45720" rIns="91440" bIns="45720" rtlCol="0" anchor="ctr">
            <a:normAutofit/>
          </a:bodyPr>
          <a:lstStyle>
            <a:lvl1pPr>
              <a:defRPr>
                <a:solidFill>
                  <a:schemeClr val="accent6"/>
                </a:solidFill>
              </a:defRPr>
            </a:lvl1pPr>
          </a:lstStyle>
          <a:p>
            <a:pPr>
              <a:defRPr/>
            </a:pPr>
            <a:r>
              <a:rPr lang="en-US"/>
              <a:t>Click to edit title</a:t>
            </a:r>
            <a:endParaRPr/>
          </a:p>
        </p:txBody>
      </p:sp>
      <p:sp>
        <p:nvSpPr>
          <p:cNvPr id="6" name="Content Placeholder 6"/>
          <p:cNvSpPr>
            <a:spLocks noGrp="1"/>
          </p:cNvSpPr>
          <p:nvPr>
            <p:ph sz="quarter" idx="11"/>
          </p:nvPr>
        </p:nvSpPr>
        <p:spPr bwMode="auto">
          <a:xfrm>
            <a:off x="668079" y="1690577"/>
            <a:ext cx="5977269" cy="4582631"/>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PhAnim="0" preserve="1" userDrawn="1">
  <p:cSld name="Content Slide, Left Picture">
    <p:spTree>
      <p:nvGrpSpPr>
        <p:cNvPr id="1" name=""/>
        <p:cNvGrpSpPr/>
        <p:nvPr/>
      </p:nvGrpSpPr>
      <p:grpSpPr bwMode="auto">
        <a:xfrm>
          <a:off x="0" y="0"/>
          <a:ext cx="0" cy="0"/>
          <a:chOff x="0" y="0"/>
          <a:chExt cx="0" cy="0"/>
        </a:xfrm>
      </p:grpSpPr>
      <p:sp>
        <p:nvSpPr>
          <p:cNvPr id="4" name="Picture Placeholder 3"/>
          <p:cNvSpPr>
            <a:spLocks noGrp="1"/>
          </p:cNvSpPr>
          <p:nvPr>
            <p:ph type="pic" sz="quarter" idx="10" hasCustomPrompt="1"/>
          </p:nvPr>
        </p:nvSpPr>
        <p:spPr bwMode="auto">
          <a:xfrm>
            <a:off x="10632" y="0"/>
            <a:ext cx="4834269" cy="6858000"/>
          </a:xfrm>
        </p:spPr>
        <p:txBody>
          <a:bodyPr anchor="ctr"/>
          <a:lstStyle>
            <a:lvl1pPr algn="ctr">
              <a:defRPr/>
            </a:lvl1pPr>
          </a:lstStyle>
          <a:p>
            <a:pPr>
              <a:defRPr/>
            </a:pPr>
            <a:r>
              <a:rPr lang="en-US"/>
              <a:t>Click to Insert Picture</a:t>
            </a:r>
            <a:endParaRPr/>
          </a:p>
        </p:txBody>
      </p:sp>
      <p:sp>
        <p:nvSpPr>
          <p:cNvPr id="5" name="Title Placeholder 1"/>
          <p:cNvSpPr>
            <a:spLocks noGrp="1"/>
          </p:cNvSpPr>
          <p:nvPr>
            <p:ph type="title" hasCustomPrompt="1"/>
          </p:nvPr>
        </p:nvSpPr>
        <p:spPr bwMode="auto">
          <a:xfrm>
            <a:off x="5559055" y="584791"/>
            <a:ext cx="5977269" cy="797443"/>
          </a:xfrm>
          <a:prstGeom prst="rect">
            <a:avLst/>
          </a:prstGeom>
        </p:spPr>
        <p:txBody>
          <a:bodyPr vert="horz" lIns="91440" tIns="45720" rIns="91440" bIns="45720" rtlCol="0" anchor="ctr">
            <a:normAutofit/>
          </a:bodyPr>
          <a:lstStyle>
            <a:lvl1pPr>
              <a:defRPr>
                <a:solidFill>
                  <a:schemeClr val="accent6"/>
                </a:solidFill>
              </a:defRPr>
            </a:lvl1pPr>
          </a:lstStyle>
          <a:p>
            <a:pPr>
              <a:defRPr/>
            </a:pPr>
            <a:r>
              <a:rPr lang="en-US"/>
              <a:t>Click to edit title</a:t>
            </a:r>
            <a:endParaRPr/>
          </a:p>
        </p:txBody>
      </p:sp>
      <p:sp>
        <p:nvSpPr>
          <p:cNvPr id="6" name="Content Placeholder 6"/>
          <p:cNvSpPr>
            <a:spLocks noGrp="1"/>
          </p:cNvSpPr>
          <p:nvPr>
            <p:ph sz="quarter" idx="11"/>
          </p:nvPr>
        </p:nvSpPr>
        <p:spPr bwMode="auto">
          <a:xfrm>
            <a:off x="5559055" y="1690577"/>
            <a:ext cx="5977269" cy="4582631"/>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PhAnim="0" preserve="1" userDrawn="1">
  <p:cSld name="Content Slide, Right Image, Grey Content Box">
    <p:spTree>
      <p:nvGrpSpPr>
        <p:cNvPr id="1" name=""/>
        <p:cNvGrpSpPr/>
        <p:nvPr/>
      </p:nvGrpSpPr>
      <p:grpSpPr bwMode="auto">
        <a:xfrm>
          <a:off x="0" y="0"/>
          <a:ext cx="0" cy="0"/>
          <a:chOff x="0" y="0"/>
          <a:chExt cx="0" cy="0"/>
        </a:xfrm>
      </p:grpSpPr>
      <p:sp>
        <p:nvSpPr>
          <p:cNvPr id="4" name="Picture Placeholder 3"/>
          <p:cNvSpPr>
            <a:spLocks noGrp="1"/>
          </p:cNvSpPr>
          <p:nvPr>
            <p:ph type="pic" sz="quarter" idx="10" hasCustomPrompt="1"/>
          </p:nvPr>
        </p:nvSpPr>
        <p:spPr bwMode="auto">
          <a:xfrm>
            <a:off x="7357730" y="0"/>
            <a:ext cx="4834269" cy="6858000"/>
          </a:xfrm>
        </p:spPr>
        <p:txBody>
          <a:bodyPr anchor="ctr"/>
          <a:lstStyle>
            <a:lvl1pPr algn="ctr">
              <a:defRPr/>
            </a:lvl1pPr>
          </a:lstStyle>
          <a:p>
            <a:pPr>
              <a:defRPr/>
            </a:pPr>
            <a:r>
              <a:rPr lang="en-US"/>
              <a:t>Click to Insert Picture</a:t>
            </a:r>
            <a:endParaRPr/>
          </a:p>
        </p:txBody>
      </p:sp>
      <p:sp>
        <p:nvSpPr>
          <p:cNvPr id="5" name="Title Placeholder 1"/>
          <p:cNvSpPr>
            <a:spLocks noGrp="1"/>
          </p:cNvSpPr>
          <p:nvPr>
            <p:ph type="title" hasCustomPrompt="1"/>
          </p:nvPr>
        </p:nvSpPr>
        <p:spPr bwMode="auto">
          <a:xfrm>
            <a:off x="668079" y="749595"/>
            <a:ext cx="5977269" cy="797443"/>
          </a:xfrm>
          <a:prstGeom prst="rect">
            <a:avLst/>
          </a:prstGeom>
        </p:spPr>
        <p:txBody>
          <a:bodyPr vert="horz" lIns="91440" tIns="45720" rIns="91440" bIns="45720" rtlCol="0" anchor="b">
            <a:normAutofit/>
          </a:bodyPr>
          <a:lstStyle>
            <a:lvl1pPr>
              <a:defRPr>
                <a:solidFill>
                  <a:schemeClr val="accent6"/>
                </a:solidFill>
              </a:defRPr>
            </a:lvl1pPr>
          </a:lstStyle>
          <a:p>
            <a:pPr>
              <a:defRPr/>
            </a:pPr>
            <a:r>
              <a:rPr lang="en-US"/>
              <a:t>Click to edit title</a:t>
            </a:r>
            <a:endParaRPr/>
          </a:p>
        </p:txBody>
      </p:sp>
      <p:sp>
        <p:nvSpPr>
          <p:cNvPr id="6" name="Rectangle 1"/>
          <p:cNvSpPr/>
          <p:nvPr userDrawn="1"/>
        </p:nvSpPr>
        <p:spPr bwMode="auto">
          <a:xfrm>
            <a:off x="0" y="1690577"/>
            <a:ext cx="7602279" cy="458263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7" name="Content Placeholder 6"/>
          <p:cNvSpPr>
            <a:spLocks noGrp="1"/>
          </p:cNvSpPr>
          <p:nvPr>
            <p:ph sz="quarter" idx="11"/>
          </p:nvPr>
        </p:nvSpPr>
        <p:spPr bwMode="auto">
          <a:xfrm>
            <a:off x="668079" y="1966913"/>
            <a:ext cx="5977269" cy="3965575"/>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PhAnim="0" preserve="1" userDrawn="1">
  <p:cSld name="Content Slide, Left Image, Grey Content Box">
    <p:spTree>
      <p:nvGrpSpPr>
        <p:cNvPr id="1" name=""/>
        <p:cNvGrpSpPr/>
        <p:nvPr/>
      </p:nvGrpSpPr>
      <p:grpSpPr bwMode="auto">
        <a:xfrm>
          <a:off x="0" y="0"/>
          <a:ext cx="0" cy="0"/>
          <a:chOff x="0" y="0"/>
          <a:chExt cx="0" cy="0"/>
        </a:xfrm>
      </p:grpSpPr>
      <p:sp>
        <p:nvSpPr>
          <p:cNvPr id="4" name="Picture Placeholder 3"/>
          <p:cNvSpPr>
            <a:spLocks noGrp="1"/>
          </p:cNvSpPr>
          <p:nvPr>
            <p:ph type="pic" sz="quarter" idx="10" hasCustomPrompt="1"/>
          </p:nvPr>
        </p:nvSpPr>
        <p:spPr bwMode="auto">
          <a:xfrm>
            <a:off x="0" y="0"/>
            <a:ext cx="4834269" cy="6858000"/>
          </a:xfrm>
        </p:spPr>
        <p:txBody>
          <a:bodyPr anchor="ctr"/>
          <a:lstStyle>
            <a:lvl1pPr algn="ctr">
              <a:defRPr/>
            </a:lvl1pPr>
          </a:lstStyle>
          <a:p>
            <a:pPr>
              <a:defRPr/>
            </a:pPr>
            <a:r>
              <a:rPr lang="en-US"/>
              <a:t>Click to Insert Picture</a:t>
            </a:r>
            <a:endParaRPr/>
          </a:p>
        </p:txBody>
      </p:sp>
      <p:sp>
        <p:nvSpPr>
          <p:cNvPr id="5" name="Title Placeholder 1"/>
          <p:cNvSpPr>
            <a:spLocks noGrp="1"/>
          </p:cNvSpPr>
          <p:nvPr>
            <p:ph type="title" hasCustomPrompt="1"/>
          </p:nvPr>
        </p:nvSpPr>
        <p:spPr bwMode="auto">
          <a:xfrm>
            <a:off x="5524500" y="749595"/>
            <a:ext cx="5977269" cy="797443"/>
          </a:xfrm>
          <a:prstGeom prst="rect">
            <a:avLst/>
          </a:prstGeom>
        </p:spPr>
        <p:txBody>
          <a:bodyPr vert="horz" lIns="91440" tIns="45720" rIns="91440" bIns="45720" rtlCol="0" anchor="b">
            <a:normAutofit/>
          </a:bodyPr>
          <a:lstStyle>
            <a:lvl1pPr>
              <a:defRPr>
                <a:solidFill>
                  <a:schemeClr val="accent6"/>
                </a:solidFill>
              </a:defRPr>
            </a:lvl1pPr>
          </a:lstStyle>
          <a:p>
            <a:pPr>
              <a:defRPr/>
            </a:pPr>
            <a:r>
              <a:rPr lang="en-US"/>
              <a:t>Click to edit title</a:t>
            </a:r>
            <a:endParaRPr/>
          </a:p>
        </p:txBody>
      </p:sp>
      <p:sp>
        <p:nvSpPr>
          <p:cNvPr id="6" name="Rectangle 1"/>
          <p:cNvSpPr/>
          <p:nvPr userDrawn="1"/>
        </p:nvSpPr>
        <p:spPr bwMode="auto">
          <a:xfrm>
            <a:off x="4589721" y="1690577"/>
            <a:ext cx="7602279" cy="458263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7" name="Content Placeholder 6"/>
          <p:cNvSpPr>
            <a:spLocks noGrp="1"/>
          </p:cNvSpPr>
          <p:nvPr>
            <p:ph sz="quarter" idx="11"/>
          </p:nvPr>
        </p:nvSpPr>
        <p:spPr bwMode="auto">
          <a:xfrm>
            <a:off x="5524500" y="1966913"/>
            <a:ext cx="5977269" cy="3965575"/>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preserve="1" userDrawn="1">
  <p:cSld name="Content Slide, Right Picture, Bottom Icons">
    <p:spTree>
      <p:nvGrpSpPr>
        <p:cNvPr id="1" name=""/>
        <p:cNvGrpSpPr/>
        <p:nvPr/>
      </p:nvGrpSpPr>
      <p:grpSpPr bwMode="auto">
        <a:xfrm>
          <a:off x="0" y="0"/>
          <a:ext cx="0" cy="0"/>
          <a:chOff x="0" y="0"/>
          <a:chExt cx="0" cy="0"/>
        </a:xfrm>
      </p:grpSpPr>
      <p:sp>
        <p:nvSpPr>
          <p:cNvPr id="4" name="Picture Placeholder 3"/>
          <p:cNvSpPr>
            <a:spLocks noGrp="1"/>
          </p:cNvSpPr>
          <p:nvPr>
            <p:ph type="pic" sz="quarter" idx="10" hasCustomPrompt="1"/>
          </p:nvPr>
        </p:nvSpPr>
        <p:spPr bwMode="auto">
          <a:xfrm>
            <a:off x="7357730" y="0"/>
            <a:ext cx="4834269" cy="6858000"/>
          </a:xfrm>
        </p:spPr>
        <p:txBody>
          <a:bodyPr anchor="ctr"/>
          <a:lstStyle>
            <a:lvl1pPr algn="ctr">
              <a:defRPr/>
            </a:lvl1pPr>
          </a:lstStyle>
          <a:p>
            <a:pPr>
              <a:defRPr/>
            </a:pPr>
            <a:r>
              <a:rPr lang="en-US"/>
              <a:t>Click to Insert Picture</a:t>
            </a:r>
            <a:endParaRPr/>
          </a:p>
        </p:txBody>
      </p:sp>
      <p:sp>
        <p:nvSpPr>
          <p:cNvPr id="5" name="Title Placeholder 1"/>
          <p:cNvSpPr>
            <a:spLocks noGrp="1"/>
          </p:cNvSpPr>
          <p:nvPr>
            <p:ph type="title" hasCustomPrompt="1"/>
          </p:nvPr>
        </p:nvSpPr>
        <p:spPr bwMode="auto">
          <a:xfrm>
            <a:off x="668079" y="584791"/>
            <a:ext cx="5977269" cy="797443"/>
          </a:xfrm>
          <a:prstGeom prst="rect">
            <a:avLst/>
          </a:prstGeom>
        </p:spPr>
        <p:txBody>
          <a:bodyPr vert="horz" lIns="91440" tIns="45720" rIns="91440" bIns="45720" rtlCol="0" anchor="ctr">
            <a:normAutofit/>
          </a:bodyPr>
          <a:lstStyle>
            <a:lvl1pPr>
              <a:defRPr>
                <a:solidFill>
                  <a:schemeClr val="accent6"/>
                </a:solidFill>
              </a:defRPr>
            </a:lvl1pPr>
          </a:lstStyle>
          <a:p>
            <a:pPr>
              <a:defRPr/>
            </a:pPr>
            <a:r>
              <a:rPr lang="en-US"/>
              <a:t>Click to edit title</a:t>
            </a:r>
            <a:endParaRPr/>
          </a:p>
        </p:txBody>
      </p:sp>
      <p:sp>
        <p:nvSpPr>
          <p:cNvPr id="6" name="Content Placeholder 6"/>
          <p:cNvSpPr>
            <a:spLocks noGrp="1"/>
          </p:cNvSpPr>
          <p:nvPr>
            <p:ph sz="quarter" idx="11"/>
          </p:nvPr>
        </p:nvSpPr>
        <p:spPr bwMode="auto">
          <a:xfrm>
            <a:off x="668079" y="1690577"/>
            <a:ext cx="5977269" cy="3157870"/>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Picture Placeholder 5"/>
          <p:cNvSpPr>
            <a:spLocks noGrp="1"/>
          </p:cNvSpPr>
          <p:nvPr>
            <p:ph type="pic" sz="quarter" idx="12" hasCustomPrompt="1"/>
          </p:nvPr>
        </p:nvSpPr>
        <p:spPr bwMode="auto">
          <a:xfrm>
            <a:off x="668337" y="5187950"/>
            <a:ext cx="1243012" cy="1244600"/>
          </a:xfrm>
        </p:spPr>
        <p:txBody>
          <a:bodyPr anchor="ctr"/>
          <a:lstStyle>
            <a:lvl1pPr algn="ctr">
              <a:defRPr sz="2000"/>
            </a:lvl1pPr>
          </a:lstStyle>
          <a:p>
            <a:pPr>
              <a:defRPr/>
            </a:pPr>
            <a:r>
              <a:rPr lang="en-US"/>
              <a:t>Click to Insert Image</a:t>
            </a:r>
            <a:endParaRPr/>
          </a:p>
        </p:txBody>
      </p:sp>
      <p:sp>
        <p:nvSpPr>
          <p:cNvPr id="8" name="Picture Placeholder 5"/>
          <p:cNvSpPr>
            <a:spLocks noGrp="1"/>
          </p:cNvSpPr>
          <p:nvPr>
            <p:ph type="pic" sz="quarter" idx="13" hasCustomPrompt="1"/>
          </p:nvPr>
        </p:nvSpPr>
        <p:spPr bwMode="auto">
          <a:xfrm>
            <a:off x="2246338" y="5187950"/>
            <a:ext cx="1243012" cy="1244600"/>
          </a:xfrm>
        </p:spPr>
        <p:txBody>
          <a:bodyPr anchor="ctr"/>
          <a:lstStyle>
            <a:lvl1pPr algn="ctr">
              <a:defRPr sz="2000"/>
            </a:lvl1pPr>
          </a:lstStyle>
          <a:p>
            <a:pPr>
              <a:defRPr/>
            </a:pPr>
            <a:r>
              <a:rPr lang="en-US"/>
              <a:t>Click to Insert Image</a:t>
            </a:r>
            <a:endParaRPr/>
          </a:p>
        </p:txBody>
      </p:sp>
      <p:sp>
        <p:nvSpPr>
          <p:cNvPr id="9" name="Picture Placeholder 5"/>
          <p:cNvSpPr>
            <a:spLocks noGrp="1"/>
          </p:cNvSpPr>
          <p:nvPr>
            <p:ph type="pic" sz="quarter" idx="14" hasCustomPrompt="1"/>
          </p:nvPr>
        </p:nvSpPr>
        <p:spPr bwMode="auto">
          <a:xfrm>
            <a:off x="5402337" y="5187950"/>
            <a:ext cx="1243012" cy="1244600"/>
          </a:xfrm>
        </p:spPr>
        <p:txBody>
          <a:bodyPr anchor="ctr"/>
          <a:lstStyle>
            <a:lvl1pPr algn="ctr">
              <a:defRPr sz="2000"/>
            </a:lvl1pPr>
          </a:lstStyle>
          <a:p>
            <a:pPr>
              <a:defRPr/>
            </a:pPr>
            <a:r>
              <a:rPr lang="en-US"/>
              <a:t>Click to Insert Image</a:t>
            </a:r>
            <a:endParaRPr/>
          </a:p>
        </p:txBody>
      </p:sp>
      <p:sp>
        <p:nvSpPr>
          <p:cNvPr id="10" name="Picture Placeholder 5"/>
          <p:cNvSpPr>
            <a:spLocks noGrp="1"/>
          </p:cNvSpPr>
          <p:nvPr>
            <p:ph type="pic" sz="quarter" idx="15" hasCustomPrompt="1"/>
          </p:nvPr>
        </p:nvSpPr>
        <p:spPr bwMode="auto">
          <a:xfrm>
            <a:off x="3824338" y="5187950"/>
            <a:ext cx="1243012" cy="1244600"/>
          </a:xfrm>
        </p:spPr>
        <p:txBody>
          <a:bodyPr anchor="ctr"/>
          <a:lstStyle>
            <a:lvl1pPr algn="ctr">
              <a:defRPr sz="2000"/>
            </a:lvl1pPr>
          </a:lstStyle>
          <a:p>
            <a:pPr>
              <a:defRPr/>
            </a:pPr>
            <a:r>
              <a:rPr lang="en-US"/>
              <a:t>Click to Insert Image</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preserve="1" userDrawn="1">
  <p:cSld name="Content Slide, Left Picture, Bottom Icons">
    <p:spTree>
      <p:nvGrpSpPr>
        <p:cNvPr id="1" name=""/>
        <p:cNvGrpSpPr/>
        <p:nvPr/>
      </p:nvGrpSpPr>
      <p:grpSpPr bwMode="auto">
        <a:xfrm>
          <a:off x="0" y="0"/>
          <a:ext cx="0" cy="0"/>
          <a:chOff x="0" y="0"/>
          <a:chExt cx="0" cy="0"/>
        </a:xfrm>
      </p:grpSpPr>
      <p:sp>
        <p:nvSpPr>
          <p:cNvPr id="4" name="Picture Placeholder 3"/>
          <p:cNvSpPr>
            <a:spLocks noGrp="1"/>
          </p:cNvSpPr>
          <p:nvPr>
            <p:ph type="pic" sz="quarter" idx="10" hasCustomPrompt="1"/>
          </p:nvPr>
        </p:nvSpPr>
        <p:spPr bwMode="auto">
          <a:xfrm>
            <a:off x="0" y="0"/>
            <a:ext cx="4834269" cy="6858000"/>
          </a:xfrm>
        </p:spPr>
        <p:txBody>
          <a:bodyPr anchor="ctr"/>
          <a:lstStyle>
            <a:lvl1pPr algn="ctr">
              <a:defRPr/>
            </a:lvl1pPr>
          </a:lstStyle>
          <a:p>
            <a:pPr>
              <a:defRPr/>
            </a:pPr>
            <a:r>
              <a:rPr lang="en-US"/>
              <a:t>Click to Insert Picture</a:t>
            </a:r>
            <a:endParaRPr/>
          </a:p>
        </p:txBody>
      </p:sp>
      <p:sp>
        <p:nvSpPr>
          <p:cNvPr id="5" name="Title Placeholder 1"/>
          <p:cNvSpPr>
            <a:spLocks noGrp="1"/>
          </p:cNvSpPr>
          <p:nvPr>
            <p:ph type="title" hasCustomPrompt="1"/>
          </p:nvPr>
        </p:nvSpPr>
        <p:spPr bwMode="auto">
          <a:xfrm>
            <a:off x="5538050" y="584791"/>
            <a:ext cx="5977269" cy="797443"/>
          </a:xfrm>
          <a:prstGeom prst="rect">
            <a:avLst/>
          </a:prstGeom>
        </p:spPr>
        <p:txBody>
          <a:bodyPr vert="horz" lIns="91440" tIns="45720" rIns="91440" bIns="45720" rtlCol="0" anchor="ctr">
            <a:normAutofit/>
          </a:bodyPr>
          <a:lstStyle>
            <a:lvl1pPr>
              <a:defRPr>
                <a:solidFill>
                  <a:schemeClr val="accent6"/>
                </a:solidFill>
              </a:defRPr>
            </a:lvl1pPr>
          </a:lstStyle>
          <a:p>
            <a:pPr>
              <a:defRPr/>
            </a:pPr>
            <a:r>
              <a:rPr lang="en-US"/>
              <a:t>Click to edit title</a:t>
            </a:r>
            <a:endParaRPr/>
          </a:p>
        </p:txBody>
      </p:sp>
      <p:sp>
        <p:nvSpPr>
          <p:cNvPr id="6" name="Content Placeholder 6"/>
          <p:cNvSpPr>
            <a:spLocks noGrp="1"/>
          </p:cNvSpPr>
          <p:nvPr>
            <p:ph sz="quarter" idx="11"/>
          </p:nvPr>
        </p:nvSpPr>
        <p:spPr bwMode="auto">
          <a:xfrm>
            <a:off x="5538050" y="1690577"/>
            <a:ext cx="5977269" cy="3157870"/>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Picture Placeholder 5"/>
          <p:cNvSpPr>
            <a:spLocks noGrp="1"/>
          </p:cNvSpPr>
          <p:nvPr>
            <p:ph type="pic" sz="quarter" idx="12" hasCustomPrompt="1"/>
          </p:nvPr>
        </p:nvSpPr>
        <p:spPr bwMode="auto">
          <a:xfrm>
            <a:off x="5538050" y="5187950"/>
            <a:ext cx="1243012" cy="1244600"/>
          </a:xfrm>
        </p:spPr>
        <p:txBody>
          <a:bodyPr anchor="ctr"/>
          <a:lstStyle>
            <a:lvl1pPr algn="ctr">
              <a:defRPr sz="2000"/>
            </a:lvl1pPr>
          </a:lstStyle>
          <a:p>
            <a:pPr>
              <a:defRPr/>
            </a:pPr>
            <a:r>
              <a:rPr lang="en-US"/>
              <a:t>Click to Insert Image</a:t>
            </a:r>
            <a:endParaRPr/>
          </a:p>
        </p:txBody>
      </p:sp>
      <p:sp>
        <p:nvSpPr>
          <p:cNvPr id="8" name="Picture Placeholder 5"/>
          <p:cNvSpPr>
            <a:spLocks noGrp="1"/>
          </p:cNvSpPr>
          <p:nvPr>
            <p:ph type="pic" sz="quarter" idx="13" hasCustomPrompt="1"/>
          </p:nvPr>
        </p:nvSpPr>
        <p:spPr bwMode="auto">
          <a:xfrm>
            <a:off x="7116309" y="5187950"/>
            <a:ext cx="1243012" cy="1244600"/>
          </a:xfrm>
        </p:spPr>
        <p:txBody>
          <a:bodyPr anchor="ctr"/>
          <a:lstStyle>
            <a:lvl1pPr algn="ctr">
              <a:defRPr sz="2000"/>
            </a:lvl1pPr>
          </a:lstStyle>
          <a:p>
            <a:pPr>
              <a:defRPr/>
            </a:pPr>
            <a:r>
              <a:rPr lang="en-US"/>
              <a:t>Click to Insert Image</a:t>
            </a:r>
            <a:endParaRPr/>
          </a:p>
        </p:txBody>
      </p:sp>
      <p:sp>
        <p:nvSpPr>
          <p:cNvPr id="9" name="Picture Placeholder 5"/>
          <p:cNvSpPr>
            <a:spLocks noGrp="1"/>
          </p:cNvSpPr>
          <p:nvPr>
            <p:ph type="pic" sz="quarter" idx="14" hasCustomPrompt="1"/>
          </p:nvPr>
        </p:nvSpPr>
        <p:spPr bwMode="auto">
          <a:xfrm>
            <a:off x="10272308" y="5187950"/>
            <a:ext cx="1243012" cy="1244600"/>
          </a:xfrm>
        </p:spPr>
        <p:txBody>
          <a:bodyPr anchor="ctr"/>
          <a:lstStyle>
            <a:lvl1pPr algn="ctr">
              <a:defRPr sz="2000"/>
            </a:lvl1pPr>
          </a:lstStyle>
          <a:p>
            <a:pPr>
              <a:defRPr/>
            </a:pPr>
            <a:r>
              <a:rPr lang="en-US"/>
              <a:t>Click to Insert Image</a:t>
            </a:r>
            <a:endParaRPr/>
          </a:p>
        </p:txBody>
      </p:sp>
      <p:sp>
        <p:nvSpPr>
          <p:cNvPr id="10" name="Picture Placeholder 5"/>
          <p:cNvSpPr>
            <a:spLocks noGrp="1"/>
          </p:cNvSpPr>
          <p:nvPr>
            <p:ph type="pic" sz="quarter" idx="15" hasCustomPrompt="1"/>
          </p:nvPr>
        </p:nvSpPr>
        <p:spPr bwMode="auto">
          <a:xfrm>
            <a:off x="8694309" y="5187950"/>
            <a:ext cx="1243012" cy="1244600"/>
          </a:xfrm>
        </p:spPr>
        <p:txBody>
          <a:bodyPr anchor="ctr"/>
          <a:lstStyle>
            <a:lvl1pPr algn="ctr">
              <a:defRPr sz="2000"/>
            </a:lvl1pPr>
          </a:lstStyle>
          <a:p>
            <a:pPr>
              <a:defRPr/>
            </a:pPr>
            <a:r>
              <a:rPr lang="en-US"/>
              <a:t>Click to Insert Image</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PhAnim="0" preserve="1" userDrawn="1">
  <p:cSld name="Image Slide, small side content">
    <p:spTree>
      <p:nvGrpSpPr>
        <p:cNvPr id="1" name=""/>
        <p:cNvGrpSpPr/>
        <p:nvPr/>
      </p:nvGrpSpPr>
      <p:grpSpPr bwMode="auto">
        <a:xfrm>
          <a:off x="0" y="0"/>
          <a:ext cx="0" cy="0"/>
          <a:chOff x="0" y="0"/>
          <a:chExt cx="0" cy="0"/>
        </a:xfrm>
      </p:grpSpPr>
      <p:sp>
        <p:nvSpPr>
          <p:cNvPr id="4" name="Picture Placeholder 3"/>
          <p:cNvSpPr>
            <a:spLocks noGrp="1"/>
          </p:cNvSpPr>
          <p:nvPr>
            <p:ph type="pic" sz="quarter" idx="11" hasCustomPrompt="1"/>
          </p:nvPr>
        </p:nvSpPr>
        <p:spPr bwMode="auto">
          <a:xfrm>
            <a:off x="4124545" y="1520454"/>
            <a:ext cx="3942906" cy="4497573"/>
          </a:xfrm>
        </p:spPr>
        <p:txBody>
          <a:bodyPr anchor="ctr"/>
          <a:lstStyle>
            <a:lvl1pPr algn="ctr">
              <a:defRPr/>
            </a:lvl1pPr>
          </a:lstStyle>
          <a:p>
            <a:pPr>
              <a:defRPr/>
            </a:pPr>
            <a:r>
              <a:rPr lang="en-US"/>
              <a:t>Click to Insert Picture</a:t>
            </a:r>
            <a:endParaRPr/>
          </a:p>
        </p:txBody>
      </p:sp>
      <p:sp>
        <p:nvSpPr>
          <p:cNvPr id="5" name="Rectangle 11"/>
          <p:cNvSpPr/>
          <p:nvPr userDrawn="1"/>
        </p:nvSpPr>
        <p:spPr bwMode="auto">
          <a:xfrm>
            <a:off x="0" y="566874"/>
            <a:ext cx="12192000" cy="188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6" name="Rectangle 12"/>
          <p:cNvSpPr/>
          <p:nvPr userDrawn="1"/>
        </p:nvSpPr>
        <p:spPr bwMode="auto">
          <a:xfrm rot="16199998">
            <a:off x="3847214" y="-1250655"/>
            <a:ext cx="4497572" cy="1003979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n>
                <a:solidFill>
                  <a:schemeClr val="accent6"/>
                </a:solidFill>
              </a:ln>
            </a:endParaRPr>
          </a:p>
        </p:txBody>
      </p:sp>
      <p:sp>
        <p:nvSpPr>
          <p:cNvPr id="7" name="Text Placeholder 3"/>
          <p:cNvSpPr>
            <a:spLocks noGrp="1"/>
          </p:cNvSpPr>
          <p:nvPr>
            <p:ph type="body" sz="quarter" idx="13" hasCustomPrompt="1"/>
          </p:nvPr>
        </p:nvSpPr>
        <p:spPr bwMode="auto">
          <a:xfrm>
            <a:off x="1385997" y="1864867"/>
            <a:ext cx="2428654" cy="3785403"/>
          </a:xfrm>
        </p:spPr>
        <p:txBody>
          <a:bodyPr/>
          <a:lstStyle>
            <a:lvl1pPr algn="ctr">
              <a:spcBef>
                <a:spcPts val="600"/>
              </a:spcBef>
              <a:defRPr sz="2400"/>
            </a:lvl1pPr>
            <a:lvl2pPr algn="ctr">
              <a:defRPr/>
            </a:lvl2pPr>
            <a:lvl3pPr algn="ctr">
              <a:defRPr/>
            </a:lvl3pPr>
            <a:lvl4pPr algn="ctr">
              <a:defRPr/>
            </a:lvl4pPr>
            <a:lvl5pPr algn="ctr">
              <a:defRPr/>
            </a:lvl5pPr>
          </a:lstStyle>
          <a:p>
            <a:pPr lvl="0">
              <a:defRPr/>
            </a:pPr>
            <a:r>
              <a:rPr lang="en-US"/>
              <a:t>Click to edit text</a:t>
            </a:r>
            <a:endParaRPr/>
          </a:p>
        </p:txBody>
      </p:sp>
      <p:sp>
        <p:nvSpPr>
          <p:cNvPr id="8" name="Text Placeholder 3"/>
          <p:cNvSpPr>
            <a:spLocks noGrp="1"/>
          </p:cNvSpPr>
          <p:nvPr>
            <p:ph type="body" sz="quarter" idx="14" hasCustomPrompt="1"/>
          </p:nvPr>
        </p:nvSpPr>
        <p:spPr bwMode="auto">
          <a:xfrm>
            <a:off x="8377347" y="1864867"/>
            <a:ext cx="2428654" cy="3785403"/>
          </a:xfrm>
        </p:spPr>
        <p:txBody>
          <a:bodyPr/>
          <a:lstStyle>
            <a:lvl1pPr algn="ctr">
              <a:spcBef>
                <a:spcPts val="600"/>
              </a:spcBef>
              <a:defRPr sz="2400"/>
            </a:lvl1pPr>
            <a:lvl2pPr algn="ctr">
              <a:defRPr/>
            </a:lvl2pPr>
            <a:lvl3pPr algn="ctr">
              <a:defRPr/>
            </a:lvl3pPr>
            <a:lvl4pPr algn="ctr">
              <a:defRPr/>
            </a:lvl4pPr>
            <a:lvl5pPr algn="ctr">
              <a:defRPr/>
            </a:lvl5pPr>
          </a:lstStyle>
          <a:p>
            <a:pPr lvl="0">
              <a:defRPr/>
            </a:pPr>
            <a:r>
              <a:rPr lang="en-US"/>
              <a:t>Click to edit text</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preserve="1" userDrawn="1">
  <p:cSld name="Image Slide with Captions">
    <p:spTree>
      <p:nvGrpSpPr>
        <p:cNvPr id="1" name=""/>
        <p:cNvGrpSpPr/>
        <p:nvPr/>
      </p:nvGrpSpPr>
      <p:grpSpPr bwMode="auto">
        <a:xfrm>
          <a:off x="0" y="0"/>
          <a:ext cx="0" cy="0"/>
          <a:chOff x="0" y="0"/>
          <a:chExt cx="0" cy="0"/>
        </a:xfrm>
      </p:grpSpPr>
      <p:sp>
        <p:nvSpPr>
          <p:cNvPr id="4" name="Rectangle 4"/>
          <p:cNvSpPr/>
          <p:nvPr userDrawn="1"/>
        </p:nvSpPr>
        <p:spPr bwMode="auto">
          <a:xfrm>
            <a:off x="0" y="0"/>
            <a:ext cx="12192000" cy="14779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Picture Placeholder 3"/>
          <p:cNvSpPr>
            <a:spLocks noGrp="1"/>
          </p:cNvSpPr>
          <p:nvPr>
            <p:ph type="pic" sz="quarter" idx="10" hasCustomPrompt="1"/>
          </p:nvPr>
        </p:nvSpPr>
        <p:spPr bwMode="auto">
          <a:xfrm>
            <a:off x="1150570" y="943452"/>
            <a:ext cx="2895600" cy="3104707"/>
          </a:xfrm>
        </p:spPr>
        <p:txBody>
          <a:bodyPr anchor="ctr"/>
          <a:lstStyle>
            <a:lvl1pPr algn="ctr">
              <a:defRPr/>
            </a:lvl1pPr>
          </a:lstStyle>
          <a:p>
            <a:pPr>
              <a:defRPr/>
            </a:pPr>
            <a:r>
              <a:rPr lang="en-US"/>
              <a:t>Click to Insert Picture</a:t>
            </a:r>
            <a:endParaRPr/>
          </a:p>
        </p:txBody>
      </p:sp>
      <p:sp>
        <p:nvSpPr>
          <p:cNvPr id="6" name="Picture Placeholder 3"/>
          <p:cNvSpPr>
            <a:spLocks noGrp="1"/>
          </p:cNvSpPr>
          <p:nvPr>
            <p:ph type="pic" sz="quarter" idx="11" hasCustomPrompt="1"/>
          </p:nvPr>
        </p:nvSpPr>
        <p:spPr bwMode="auto">
          <a:xfrm>
            <a:off x="4648200" y="943452"/>
            <a:ext cx="2895600" cy="3104707"/>
          </a:xfrm>
        </p:spPr>
        <p:txBody>
          <a:bodyPr anchor="ctr"/>
          <a:lstStyle>
            <a:lvl1pPr algn="ctr">
              <a:defRPr/>
            </a:lvl1pPr>
          </a:lstStyle>
          <a:p>
            <a:pPr>
              <a:defRPr/>
            </a:pPr>
            <a:r>
              <a:rPr lang="en-US"/>
              <a:t>Click to Insert Picture</a:t>
            </a:r>
            <a:endParaRPr/>
          </a:p>
        </p:txBody>
      </p:sp>
      <p:sp>
        <p:nvSpPr>
          <p:cNvPr id="7" name="Picture Placeholder 3"/>
          <p:cNvSpPr>
            <a:spLocks noGrp="1"/>
          </p:cNvSpPr>
          <p:nvPr>
            <p:ph type="pic" sz="quarter" idx="12" hasCustomPrompt="1"/>
          </p:nvPr>
        </p:nvSpPr>
        <p:spPr bwMode="auto">
          <a:xfrm>
            <a:off x="8145830" y="943452"/>
            <a:ext cx="2895600" cy="3104707"/>
          </a:xfrm>
        </p:spPr>
        <p:txBody>
          <a:bodyPr anchor="ctr"/>
          <a:lstStyle>
            <a:lvl1pPr algn="ctr">
              <a:defRPr/>
            </a:lvl1pPr>
          </a:lstStyle>
          <a:p>
            <a:pPr>
              <a:defRPr/>
            </a:pPr>
            <a:r>
              <a:rPr lang="en-US"/>
              <a:t>Click to Insert Picture</a:t>
            </a:r>
            <a:endParaRPr/>
          </a:p>
        </p:txBody>
      </p:sp>
      <p:sp>
        <p:nvSpPr>
          <p:cNvPr id="8" name="Text Placeholder 3"/>
          <p:cNvSpPr>
            <a:spLocks noGrp="1"/>
          </p:cNvSpPr>
          <p:nvPr>
            <p:ph type="body" sz="quarter" idx="13" hasCustomPrompt="1"/>
          </p:nvPr>
        </p:nvSpPr>
        <p:spPr bwMode="auto">
          <a:xfrm>
            <a:off x="1150938" y="4345909"/>
            <a:ext cx="2895600" cy="1770355"/>
          </a:xfrm>
        </p:spPr>
        <p:txBody>
          <a:bodyPr/>
          <a:lstStyle>
            <a:lvl1pPr algn="ctr">
              <a:spcBef>
                <a:spcPts val="600"/>
              </a:spcBef>
              <a:defRPr sz="2400"/>
            </a:lvl1pPr>
            <a:lvl2pPr algn="ctr">
              <a:defRPr/>
            </a:lvl2pPr>
            <a:lvl3pPr algn="ctr">
              <a:defRPr/>
            </a:lvl3pPr>
            <a:lvl4pPr algn="ctr">
              <a:defRPr/>
            </a:lvl4pPr>
            <a:lvl5pPr algn="ctr">
              <a:defRPr/>
            </a:lvl5pPr>
          </a:lstStyle>
          <a:p>
            <a:pPr lvl="0">
              <a:defRPr/>
            </a:pPr>
            <a:r>
              <a:rPr lang="en-US"/>
              <a:t>Click to edit text</a:t>
            </a:r>
            <a:endParaRPr/>
          </a:p>
        </p:txBody>
      </p:sp>
      <p:sp>
        <p:nvSpPr>
          <p:cNvPr id="9" name="Text Placeholder 3"/>
          <p:cNvSpPr>
            <a:spLocks noGrp="1"/>
          </p:cNvSpPr>
          <p:nvPr>
            <p:ph type="body" sz="quarter" idx="14" hasCustomPrompt="1"/>
          </p:nvPr>
        </p:nvSpPr>
        <p:spPr bwMode="auto">
          <a:xfrm>
            <a:off x="4648200" y="4351151"/>
            <a:ext cx="2895600" cy="1770355"/>
          </a:xfrm>
        </p:spPr>
        <p:txBody>
          <a:bodyPr/>
          <a:lstStyle>
            <a:lvl1pPr algn="ctr">
              <a:spcBef>
                <a:spcPts val="600"/>
              </a:spcBef>
              <a:defRPr sz="2400"/>
            </a:lvl1pPr>
            <a:lvl2pPr algn="ctr">
              <a:defRPr/>
            </a:lvl2pPr>
            <a:lvl3pPr algn="ctr">
              <a:defRPr/>
            </a:lvl3pPr>
            <a:lvl4pPr algn="ctr">
              <a:defRPr/>
            </a:lvl4pPr>
            <a:lvl5pPr algn="ctr">
              <a:defRPr/>
            </a:lvl5pPr>
          </a:lstStyle>
          <a:p>
            <a:pPr lvl="0">
              <a:defRPr/>
            </a:pPr>
            <a:r>
              <a:rPr lang="en-US"/>
              <a:t>Click to edit text</a:t>
            </a:r>
            <a:endParaRPr/>
          </a:p>
        </p:txBody>
      </p:sp>
      <p:sp>
        <p:nvSpPr>
          <p:cNvPr id="10" name="Text Placeholder 3"/>
          <p:cNvSpPr>
            <a:spLocks noGrp="1"/>
          </p:cNvSpPr>
          <p:nvPr>
            <p:ph type="body" sz="quarter" idx="15" hasCustomPrompt="1"/>
          </p:nvPr>
        </p:nvSpPr>
        <p:spPr bwMode="auto">
          <a:xfrm>
            <a:off x="8145462" y="4340518"/>
            <a:ext cx="2895600" cy="1770355"/>
          </a:xfrm>
        </p:spPr>
        <p:txBody>
          <a:bodyPr/>
          <a:lstStyle>
            <a:lvl1pPr algn="ctr">
              <a:spcBef>
                <a:spcPts val="600"/>
              </a:spcBef>
              <a:defRPr sz="2400"/>
            </a:lvl1pPr>
            <a:lvl2pPr algn="ctr">
              <a:defRPr/>
            </a:lvl2pPr>
            <a:lvl3pPr algn="ctr">
              <a:defRPr/>
            </a:lvl3pPr>
            <a:lvl4pPr algn="ctr">
              <a:defRPr/>
            </a:lvl4pPr>
            <a:lvl5pPr algn="ctr">
              <a:defRPr/>
            </a:lvl5pPr>
          </a:lstStyle>
          <a:p>
            <a:pPr lvl="0">
              <a:defRPr/>
            </a:pPr>
            <a:r>
              <a:rPr lang="en-US"/>
              <a:t>Click to edit text</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Blank Slide">
    <p:spTree>
      <p:nvGrpSpPr>
        <p:cNvPr id="1" name=""/>
        <p:cNvGrpSpPr/>
        <p:nvPr/>
      </p:nvGrpSpPr>
      <p:grpSpPr bwMode="auto">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PhAnim="0" preserve="1" userDrawn="1">
  <p:cSld name="Content Slide, Quote">
    <p:spTree>
      <p:nvGrpSpPr>
        <p:cNvPr id="1" name=""/>
        <p:cNvGrpSpPr/>
        <p:nvPr/>
      </p:nvGrpSpPr>
      <p:grpSpPr bwMode="auto">
        <a:xfrm>
          <a:off x="0" y="0"/>
          <a:ext cx="0" cy="0"/>
          <a:chOff x="0" y="0"/>
          <a:chExt cx="0" cy="0"/>
        </a:xfrm>
      </p:grpSpPr>
      <p:sp>
        <p:nvSpPr>
          <p:cNvPr id="4" name="Rectangle 1"/>
          <p:cNvSpPr/>
          <p:nvPr userDrawn="1"/>
        </p:nvSpPr>
        <p:spPr bwMode="auto">
          <a:xfrm>
            <a:off x="9122738" y="0"/>
            <a:ext cx="306926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Picture Placeholder 3"/>
          <p:cNvSpPr>
            <a:spLocks noGrp="1"/>
          </p:cNvSpPr>
          <p:nvPr>
            <p:ph type="pic" sz="quarter" idx="10" hasCustomPrompt="1"/>
          </p:nvPr>
        </p:nvSpPr>
        <p:spPr bwMode="auto">
          <a:xfrm>
            <a:off x="7048818" y="1275907"/>
            <a:ext cx="4132262" cy="4306186"/>
          </a:xfrm>
        </p:spPr>
        <p:txBody>
          <a:bodyPr anchor="ctr"/>
          <a:lstStyle>
            <a:lvl1pPr algn="ctr">
              <a:defRPr/>
            </a:lvl1pPr>
          </a:lstStyle>
          <a:p>
            <a:pPr>
              <a:defRPr/>
            </a:pPr>
            <a:r>
              <a:rPr lang="en-US"/>
              <a:t>Click to Insert Picture</a:t>
            </a:r>
            <a:endParaRPr/>
          </a:p>
        </p:txBody>
      </p:sp>
      <p:sp>
        <p:nvSpPr>
          <p:cNvPr id="6" name="Title Placeholder 1"/>
          <p:cNvSpPr>
            <a:spLocks noGrp="1"/>
          </p:cNvSpPr>
          <p:nvPr>
            <p:ph type="title" hasCustomPrompt="1"/>
          </p:nvPr>
        </p:nvSpPr>
        <p:spPr bwMode="auto">
          <a:xfrm>
            <a:off x="668079" y="584791"/>
            <a:ext cx="5679558" cy="797443"/>
          </a:xfrm>
          <a:prstGeom prst="rect">
            <a:avLst/>
          </a:prstGeom>
        </p:spPr>
        <p:txBody>
          <a:bodyPr vert="horz" lIns="91440" tIns="45720" rIns="91440" bIns="45720" rtlCol="0" anchor="ctr">
            <a:normAutofit/>
          </a:bodyPr>
          <a:lstStyle>
            <a:lvl1pPr>
              <a:defRPr>
                <a:solidFill>
                  <a:schemeClr val="accent6"/>
                </a:solidFill>
              </a:defRPr>
            </a:lvl1pPr>
          </a:lstStyle>
          <a:p>
            <a:pPr>
              <a:defRPr/>
            </a:pPr>
            <a:r>
              <a:rPr lang="en-US"/>
              <a:t>Click to edit title</a:t>
            </a:r>
            <a:endParaRPr/>
          </a:p>
        </p:txBody>
      </p:sp>
      <p:sp>
        <p:nvSpPr>
          <p:cNvPr id="7" name="TextBox 5"/>
          <p:cNvSpPr>
            <a:spLocks noAdjustHandles="1"/>
          </p:cNvSpPr>
          <p:nvPr userDrawn="1"/>
        </p:nvSpPr>
        <p:spPr bwMode="auto">
          <a:xfrm>
            <a:off x="552893" y="1382234"/>
            <a:ext cx="606055" cy="1246495"/>
          </a:xfrm>
          <a:prstGeom prst="rect">
            <a:avLst/>
          </a:prstGeom>
          <a:noFill/>
        </p:spPr>
        <p:txBody>
          <a:bodyPr wrap="square" rtlCol="0">
            <a:spAutoFit/>
          </a:bodyPr>
          <a:lstStyle/>
          <a:p>
            <a:pPr>
              <a:defRPr/>
            </a:pPr>
            <a:r>
              <a:rPr lang="en-US" sz="7500" b="1" i="0">
                <a:latin typeface="Calibri"/>
                <a:cs typeface="Calibri"/>
              </a:rPr>
              <a:t>“</a:t>
            </a:r>
            <a:endParaRPr/>
          </a:p>
        </p:txBody>
      </p:sp>
      <p:sp>
        <p:nvSpPr>
          <p:cNvPr id="8" name="Text Placeholder 7"/>
          <p:cNvSpPr>
            <a:spLocks noGrp="1"/>
          </p:cNvSpPr>
          <p:nvPr>
            <p:ph type="body" sz="quarter" idx="12" hasCustomPrompt="1"/>
          </p:nvPr>
        </p:nvSpPr>
        <p:spPr bwMode="auto">
          <a:xfrm>
            <a:off x="1265274" y="1670050"/>
            <a:ext cx="5083139" cy="4603750"/>
          </a:xfrm>
        </p:spPr>
        <p:txBody>
          <a:bodyPr/>
          <a:lstStyle>
            <a:lvl1pPr>
              <a:spcBef>
                <a:spcPts val="600"/>
              </a:spcBef>
              <a:defRPr b="0" i="1">
                <a:latin typeface="Calibri"/>
                <a:cs typeface="Calibri"/>
              </a:defRPr>
            </a:lvl1pPr>
          </a:lstStyle>
          <a:p>
            <a:pPr lvl="0">
              <a:defRPr/>
            </a:pPr>
            <a:r>
              <a:rPr lang="en-US"/>
              <a:t>Click to edit quote</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PhAnim="0" preserve="1" userDrawn="1">
  <p:cSld name="Break Section Slide 1">
    <p:spTree>
      <p:nvGrpSpPr>
        <p:cNvPr id="1" name=""/>
        <p:cNvGrpSpPr/>
        <p:nvPr/>
      </p:nvGrpSpPr>
      <p:grpSpPr bwMode="auto">
        <a:xfrm>
          <a:off x="0" y="0"/>
          <a:ext cx="0" cy="0"/>
          <a:chOff x="0" y="0"/>
          <a:chExt cx="0" cy="0"/>
        </a:xfrm>
      </p:grpSpPr>
      <p:sp>
        <p:nvSpPr>
          <p:cNvPr id="4" name="Rectangle 9"/>
          <p:cNvSpPr/>
          <p:nvPr userDrawn="1"/>
        </p:nvSpPr>
        <p:spPr bwMode="auto">
          <a:xfrm rot="16199998">
            <a:off x="3678454" y="-1701556"/>
            <a:ext cx="4497572" cy="1026110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n>
                <a:solidFill>
                  <a:schemeClr val="accent6"/>
                </a:solidFill>
              </a:ln>
            </a:endParaRPr>
          </a:p>
        </p:txBody>
      </p:sp>
      <p:sp>
        <p:nvSpPr>
          <p:cNvPr id="5" name="Rectangle 1"/>
          <p:cNvSpPr/>
          <p:nvPr userDrawn="1"/>
        </p:nvSpPr>
        <p:spPr bwMode="auto">
          <a:xfrm>
            <a:off x="9122738" y="0"/>
            <a:ext cx="306926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6" name="Picture Placeholder 3"/>
          <p:cNvSpPr>
            <a:spLocks noGrp="1"/>
          </p:cNvSpPr>
          <p:nvPr>
            <p:ph type="pic" sz="quarter" idx="10" hasCustomPrompt="1"/>
          </p:nvPr>
        </p:nvSpPr>
        <p:spPr bwMode="auto">
          <a:xfrm>
            <a:off x="7048818" y="736304"/>
            <a:ext cx="4132262" cy="5385391"/>
          </a:xfrm>
        </p:spPr>
        <p:txBody>
          <a:bodyPr anchor="ctr"/>
          <a:lstStyle>
            <a:lvl1pPr algn="ctr">
              <a:defRPr/>
            </a:lvl1pPr>
          </a:lstStyle>
          <a:p>
            <a:pPr>
              <a:defRPr/>
            </a:pPr>
            <a:r>
              <a:rPr lang="en-US"/>
              <a:t>Click to Insert Picture</a:t>
            </a:r>
            <a:endParaRPr/>
          </a:p>
        </p:txBody>
      </p:sp>
      <p:sp>
        <p:nvSpPr>
          <p:cNvPr id="7" name="Title Placeholder 1"/>
          <p:cNvSpPr>
            <a:spLocks noGrp="1"/>
          </p:cNvSpPr>
          <p:nvPr>
            <p:ph type="title" hasCustomPrompt="1"/>
          </p:nvPr>
        </p:nvSpPr>
        <p:spPr bwMode="auto">
          <a:xfrm>
            <a:off x="1293694" y="1695892"/>
            <a:ext cx="5258116" cy="3466214"/>
          </a:xfrm>
          <a:prstGeom prst="rect">
            <a:avLst/>
          </a:prstGeom>
        </p:spPr>
        <p:txBody>
          <a:bodyPr vert="horz" lIns="91440" tIns="45720" rIns="91440" bIns="45720" rtlCol="0" anchor="ctr">
            <a:normAutofit/>
          </a:bodyPr>
          <a:lstStyle>
            <a:lvl1pPr>
              <a:defRPr sz="4800">
                <a:solidFill>
                  <a:schemeClr val="accent6"/>
                </a:solidFill>
              </a:defRPr>
            </a:lvl1pPr>
          </a:lstStyle>
          <a:p>
            <a:pPr>
              <a:defRPr/>
            </a:pPr>
            <a:r>
              <a:rPr lang="en-US"/>
              <a:t>Click to Edit Section Break Title</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PhAnim="0" preserve="1" userDrawn="1">
  <p:cSld name="Break Section Slide 2">
    <p:spTree>
      <p:nvGrpSpPr>
        <p:cNvPr id="1" name=""/>
        <p:cNvGrpSpPr/>
        <p:nvPr/>
      </p:nvGrpSpPr>
      <p:grpSpPr bwMode="auto">
        <a:xfrm>
          <a:off x="0" y="0"/>
          <a:ext cx="0" cy="0"/>
          <a:chOff x="0" y="0"/>
          <a:chExt cx="0" cy="0"/>
        </a:xfrm>
      </p:grpSpPr>
      <p:sp>
        <p:nvSpPr>
          <p:cNvPr id="4" name="Picture Placeholder 11"/>
          <p:cNvSpPr>
            <a:spLocks noGrp="1"/>
          </p:cNvSpPr>
          <p:nvPr>
            <p:ph type="pic" sz="quarter" idx="10" hasCustomPrompt="1"/>
          </p:nvPr>
        </p:nvSpPr>
        <p:spPr bwMode="auto">
          <a:xfrm>
            <a:off x="0" y="-1"/>
            <a:ext cx="4757195" cy="6858000"/>
          </a:xfrm>
          <a:custGeom>
            <a:avLst/>
            <a:gdLst>
              <a:gd name="connsiteX0" fmla="*/ 0 w 4757195"/>
              <a:gd name="connsiteY0" fmla="*/ 5604991 h 6858000"/>
              <a:gd name="connsiteX1" fmla="*/ 4757195 w 4757195"/>
              <a:gd name="connsiteY1" fmla="*/ 5604991 h 6858000"/>
              <a:gd name="connsiteX2" fmla="*/ 4757195 w 4757195"/>
              <a:gd name="connsiteY2" fmla="*/ 6858000 h 6858000"/>
              <a:gd name="connsiteX3" fmla="*/ 0 w 4757195"/>
              <a:gd name="connsiteY3" fmla="*/ 6858000 h 6858000"/>
              <a:gd name="connsiteX4" fmla="*/ 0 w 4757195"/>
              <a:gd name="connsiteY4" fmla="*/ 0 h 6858000"/>
              <a:gd name="connsiteX5" fmla="*/ 4757195 w 4757195"/>
              <a:gd name="connsiteY5" fmla="*/ 0 h 6858000"/>
              <a:gd name="connsiteX6" fmla="*/ 4757195 w 4757195"/>
              <a:gd name="connsiteY6" fmla="*/ 5416953 h 6858000"/>
              <a:gd name="connsiteX7" fmla="*/ 0 w 4757195"/>
              <a:gd name="connsiteY7" fmla="*/ 54169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7195" h="6858000" extrusionOk="0">
                <a:moveTo>
                  <a:pt x="0" y="5604991"/>
                </a:moveTo>
                <a:lnTo>
                  <a:pt x="4757195" y="5604991"/>
                </a:lnTo>
                <a:lnTo>
                  <a:pt x="4757195" y="6858000"/>
                </a:lnTo>
                <a:lnTo>
                  <a:pt x="0" y="6858000"/>
                </a:lnTo>
                <a:close/>
                <a:moveTo>
                  <a:pt x="0" y="0"/>
                </a:moveTo>
                <a:lnTo>
                  <a:pt x="4757195" y="0"/>
                </a:lnTo>
                <a:lnTo>
                  <a:pt x="4757195" y="5416953"/>
                </a:lnTo>
                <a:lnTo>
                  <a:pt x="0" y="5416953"/>
                </a:lnTo>
                <a:close/>
              </a:path>
            </a:pathLst>
          </a:custGeom>
        </p:spPr>
        <p:txBody>
          <a:bodyPr wrap="square" anchor="ctr">
            <a:noAutofit/>
          </a:bodyPr>
          <a:lstStyle>
            <a:lvl1pPr algn="ctr">
              <a:defRPr/>
            </a:lvl1pPr>
          </a:lstStyle>
          <a:p>
            <a:pPr>
              <a:defRPr/>
            </a:pPr>
            <a:r>
              <a:rPr lang="en-US"/>
              <a:t>Click to Insert Picture</a:t>
            </a:r>
            <a:endParaRPr/>
          </a:p>
        </p:txBody>
      </p:sp>
      <p:sp>
        <p:nvSpPr>
          <p:cNvPr id="5" name="Rectangle 10"/>
          <p:cNvSpPr/>
          <p:nvPr userDrawn="1"/>
        </p:nvSpPr>
        <p:spPr bwMode="auto">
          <a:xfrm>
            <a:off x="0" y="5416952"/>
            <a:ext cx="12192000" cy="188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6" name="Title Placeholder 1"/>
          <p:cNvSpPr>
            <a:spLocks noGrp="1"/>
          </p:cNvSpPr>
          <p:nvPr>
            <p:ph type="title" hasCustomPrompt="1"/>
          </p:nvPr>
        </p:nvSpPr>
        <p:spPr bwMode="auto">
          <a:xfrm>
            <a:off x="5785836" y="1032174"/>
            <a:ext cx="5693694" cy="3466214"/>
          </a:xfrm>
          <a:prstGeom prst="rect">
            <a:avLst/>
          </a:prstGeom>
        </p:spPr>
        <p:txBody>
          <a:bodyPr vert="horz" lIns="91440" tIns="45720" rIns="91440" bIns="45720" rtlCol="0" anchor="ctr">
            <a:normAutofit/>
          </a:bodyPr>
          <a:lstStyle>
            <a:lvl1pPr>
              <a:defRPr sz="4800">
                <a:solidFill>
                  <a:schemeClr val="accent6"/>
                </a:solidFill>
              </a:defRPr>
            </a:lvl1pPr>
          </a:lstStyle>
          <a:p>
            <a:pPr>
              <a:defRPr/>
            </a:pPr>
            <a:r>
              <a:rPr lang="en-US"/>
              <a:t>Click to Edit Section Break Title</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PhAnim="0" preserve="1" userDrawn="1">
  <p:cSld name="Closer 1">
    <p:spTree>
      <p:nvGrpSpPr>
        <p:cNvPr id="1" name=""/>
        <p:cNvGrpSpPr/>
        <p:nvPr/>
      </p:nvGrpSpPr>
      <p:grpSpPr bwMode="auto">
        <a:xfrm>
          <a:off x="0" y="0"/>
          <a:ext cx="0" cy="0"/>
          <a:chOff x="0" y="0"/>
          <a:chExt cx="0" cy="0"/>
        </a:xfrm>
      </p:grpSpPr>
      <p:sp>
        <p:nvSpPr>
          <p:cNvPr id="4" name="Rectangle 1"/>
          <p:cNvSpPr/>
          <p:nvPr userDrawn="1"/>
        </p:nvSpPr>
        <p:spPr bwMode="auto">
          <a:xfrm>
            <a:off x="0" y="0"/>
            <a:ext cx="20218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Picture Placeholder 3"/>
          <p:cNvSpPr>
            <a:spLocks noGrp="1"/>
          </p:cNvSpPr>
          <p:nvPr>
            <p:ph type="pic" sz="quarter" idx="10" hasCustomPrompt="1"/>
          </p:nvPr>
        </p:nvSpPr>
        <p:spPr bwMode="auto">
          <a:xfrm>
            <a:off x="919247" y="900112"/>
            <a:ext cx="4132262" cy="5057775"/>
          </a:xfrm>
        </p:spPr>
        <p:txBody>
          <a:bodyPr anchor="ctr"/>
          <a:lstStyle>
            <a:lvl1pPr algn="ctr">
              <a:defRPr/>
            </a:lvl1pPr>
          </a:lstStyle>
          <a:p>
            <a:pPr>
              <a:defRPr/>
            </a:pPr>
            <a:r>
              <a:rPr lang="en-US"/>
              <a:t>Click to Insert Picture</a:t>
            </a:r>
            <a:endParaRPr/>
          </a:p>
        </p:txBody>
      </p:sp>
      <p:sp>
        <p:nvSpPr>
          <p:cNvPr id="6" name="Title 1"/>
          <p:cNvSpPr>
            <a:spLocks noGrp="1"/>
          </p:cNvSpPr>
          <p:nvPr>
            <p:ph type="ctrTitle" hasCustomPrompt="1"/>
          </p:nvPr>
        </p:nvSpPr>
        <p:spPr bwMode="auto">
          <a:xfrm>
            <a:off x="5574964" y="900112"/>
            <a:ext cx="5697789" cy="2442819"/>
          </a:xfrm>
        </p:spPr>
        <p:txBody>
          <a:bodyPr lIns="0" tIns="0" rIns="0" bIns="0" anchor="b" anchorCtr="0">
            <a:noAutofit/>
          </a:bodyPr>
          <a:lstStyle>
            <a:lvl1pPr algn="l">
              <a:lnSpc>
                <a:spcPct val="80000"/>
              </a:lnSpc>
              <a:defRPr sz="6600">
                <a:solidFill>
                  <a:schemeClr val="accent6"/>
                </a:solidFill>
                <a:latin typeface="Calibri"/>
                <a:cs typeface="Calibri"/>
              </a:defRPr>
            </a:lvl1pPr>
          </a:lstStyle>
          <a:p>
            <a:pPr>
              <a:defRPr/>
            </a:pPr>
            <a:r>
              <a:rPr lang="en-US"/>
              <a:t>Click to Edit</a:t>
            </a:r>
            <a:br>
              <a:rPr lang="en-US"/>
            </a:br>
            <a:r>
              <a:rPr lang="en-US"/>
              <a:t>Thank You</a:t>
            </a:r>
            <a:endParaRPr/>
          </a:p>
        </p:txBody>
      </p:sp>
      <p:sp>
        <p:nvSpPr>
          <p:cNvPr id="7" name="Picture Placeholder 9"/>
          <p:cNvSpPr>
            <a:spLocks noGrp="1" noChangeAspect="1"/>
          </p:cNvSpPr>
          <p:nvPr>
            <p:ph type="pic" sz="quarter" idx="11" hasCustomPrompt="1"/>
          </p:nvPr>
        </p:nvSpPr>
        <p:spPr bwMode="auto">
          <a:xfrm>
            <a:off x="8971075" y="5717894"/>
            <a:ext cx="2301678" cy="678995"/>
          </a:xfrm>
        </p:spPr>
        <p:txBody>
          <a:bodyPr anchor="ctr"/>
          <a:lstStyle>
            <a:lvl1pPr algn="ctr">
              <a:defRPr/>
            </a:lvl1pPr>
          </a:lstStyle>
          <a:p>
            <a:pPr>
              <a:defRPr/>
            </a:pPr>
            <a:r>
              <a:rPr lang="en-US"/>
              <a:t>Click to Insert Logo</a:t>
            </a:r>
            <a:endParaRPr/>
          </a:p>
        </p:txBody>
      </p:sp>
      <p:sp>
        <p:nvSpPr>
          <p:cNvPr id="8" name="Subtitle 2"/>
          <p:cNvSpPr>
            <a:spLocks noGrp="1"/>
          </p:cNvSpPr>
          <p:nvPr>
            <p:ph type="subTitle" idx="1" hasCustomPrompt="1"/>
          </p:nvPr>
        </p:nvSpPr>
        <p:spPr bwMode="auto">
          <a:xfrm>
            <a:off x="5574964" y="3549111"/>
            <a:ext cx="5697789" cy="791395"/>
          </a:xfrm>
        </p:spPr>
        <p:txBody>
          <a:bodyPr lIns="0" tIns="0" rIns="0" bIns="0">
            <a:noAutofit/>
          </a:bodyPr>
          <a:lstStyle>
            <a:lvl1pPr marL="0" indent="0" algn="l">
              <a:lnSpc>
                <a:spcPct val="100000"/>
              </a:lnSpc>
              <a:spcBef>
                <a:spcPts val="0"/>
              </a:spcBef>
              <a:buNone/>
              <a:defRPr sz="2600" b="1" i="1" cap="all" spc="0">
                <a:solidFill>
                  <a:schemeClr val="bg1">
                    <a:lumMod val="50000"/>
                  </a:schemeClr>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second line</a:t>
            </a:r>
            <a:br>
              <a:rPr lang="en-US"/>
            </a:br>
            <a:r>
              <a:rPr lang="en-US"/>
              <a:t>(contact, questions, etc.)</a:t>
            </a: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preserve="1" userDrawn="1">
  <p:cSld name="Closer 2">
    <p:spTree>
      <p:nvGrpSpPr>
        <p:cNvPr id="1" name=""/>
        <p:cNvGrpSpPr/>
        <p:nvPr/>
      </p:nvGrpSpPr>
      <p:grpSpPr bwMode="auto">
        <a:xfrm>
          <a:off x="0" y="0"/>
          <a:ext cx="0" cy="0"/>
          <a:chOff x="0" y="0"/>
          <a:chExt cx="0" cy="0"/>
        </a:xfrm>
      </p:grpSpPr>
      <p:sp>
        <p:nvSpPr>
          <p:cNvPr id="4" name="Picture Placeholder 3"/>
          <p:cNvSpPr>
            <a:spLocks noGrp="1"/>
          </p:cNvSpPr>
          <p:nvPr>
            <p:ph type="pic" sz="quarter" idx="10" hasCustomPrompt="1"/>
          </p:nvPr>
        </p:nvSpPr>
        <p:spPr bwMode="auto">
          <a:xfrm>
            <a:off x="0" y="0"/>
            <a:ext cx="12192000" cy="4091651"/>
          </a:xfrm>
        </p:spPr>
        <p:txBody>
          <a:bodyPr anchor="ctr"/>
          <a:lstStyle>
            <a:lvl1pPr algn="ctr">
              <a:defRPr/>
            </a:lvl1pPr>
          </a:lstStyle>
          <a:p>
            <a:pPr>
              <a:defRPr/>
            </a:pPr>
            <a:r>
              <a:rPr lang="en-US"/>
              <a:t>Click to Insert Picture</a:t>
            </a:r>
            <a:endParaRPr/>
          </a:p>
        </p:txBody>
      </p:sp>
      <p:sp>
        <p:nvSpPr>
          <p:cNvPr id="5" name="Rectangle 2"/>
          <p:cNvSpPr/>
          <p:nvPr userDrawn="1"/>
        </p:nvSpPr>
        <p:spPr bwMode="auto">
          <a:xfrm>
            <a:off x="0" y="4091651"/>
            <a:ext cx="12192000" cy="276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6" name="Title 1"/>
          <p:cNvSpPr>
            <a:spLocks noGrp="1"/>
          </p:cNvSpPr>
          <p:nvPr>
            <p:ph type="ctrTitle" hasCustomPrompt="1"/>
          </p:nvPr>
        </p:nvSpPr>
        <p:spPr bwMode="auto">
          <a:xfrm>
            <a:off x="561778" y="4445294"/>
            <a:ext cx="11068443" cy="999851"/>
          </a:xfrm>
        </p:spPr>
        <p:txBody>
          <a:bodyPr lIns="0" tIns="0" rIns="0" bIns="0" anchor="b" anchorCtr="0">
            <a:noAutofit/>
          </a:bodyPr>
          <a:lstStyle>
            <a:lvl1pPr algn="ctr">
              <a:lnSpc>
                <a:spcPct val="80000"/>
              </a:lnSpc>
              <a:defRPr sz="6600">
                <a:solidFill>
                  <a:schemeClr val="bg1"/>
                </a:solidFill>
                <a:latin typeface="Calibri"/>
                <a:cs typeface="Calibri"/>
              </a:defRPr>
            </a:lvl1pPr>
          </a:lstStyle>
          <a:p>
            <a:pPr>
              <a:defRPr/>
            </a:pPr>
            <a:r>
              <a:rPr lang="en-US"/>
              <a:t>Click To Edit Thank You</a:t>
            </a:r>
            <a:endParaRPr/>
          </a:p>
        </p:txBody>
      </p:sp>
      <p:sp>
        <p:nvSpPr>
          <p:cNvPr id="7" name="Picture Placeholder 9"/>
          <p:cNvSpPr>
            <a:spLocks noGrp="1" noChangeAspect="1"/>
          </p:cNvSpPr>
          <p:nvPr>
            <p:ph type="pic" sz="quarter" idx="11" hasCustomPrompt="1"/>
          </p:nvPr>
        </p:nvSpPr>
        <p:spPr bwMode="auto">
          <a:xfrm>
            <a:off x="9342456" y="5780176"/>
            <a:ext cx="2301678" cy="678995"/>
          </a:xfrm>
        </p:spPr>
        <p:txBody>
          <a:bodyPr anchor="ctr"/>
          <a:lstStyle>
            <a:lvl1pPr algn="ctr">
              <a:defRPr>
                <a:solidFill>
                  <a:schemeClr val="bg1"/>
                </a:solidFill>
              </a:defRPr>
            </a:lvl1pPr>
          </a:lstStyle>
          <a:p>
            <a:pPr>
              <a:defRPr/>
            </a:pPr>
            <a:r>
              <a:rPr lang="en-US"/>
              <a:t>Click to Insert Logo</a:t>
            </a:r>
            <a:endParaRPr/>
          </a:p>
        </p:txBody>
      </p:sp>
      <p:sp>
        <p:nvSpPr>
          <p:cNvPr id="8" name="Subtitle 2"/>
          <p:cNvSpPr>
            <a:spLocks noGrp="1"/>
          </p:cNvSpPr>
          <p:nvPr>
            <p:ph type="subTitle" idx="1" hasCustomPrompt="1"/>
          </p:nvPr>
        </p:nvSpPr>
        <p:spPr bwMode="auto">
          <a:xfrm>
            <a:off x="575690" y="5471930"/>
            <a:ext cx="11068444" cy="780014"/>
          </a:xfrm>
        </p:spPr>
        <p:txBody>
          <a:bodyPr lIns="0" tIns="0" rIns="0" bIns="0">
            <a:noAutofit/>
          </a:bodyPr>
          <a:lstStyle>
            <a:lvl1pPr marL="0" indent="0" algn="ctr">
              <a:lnSpc>
                <a:spcPct val="100000"/>
              </a:lnSpc>
              <a:spcBef>
                <a:spcPts val="0"/>
              </a:spcBef>
              <a:buNone/>
              <a:defRPr sz="2600" b="0" i="0" cap="all" spc="0">
                <a:solidFill>
                  <a:schemeClr val="bg1">
                    <a:lumMod val="95000"/>
                  </a:schemeClr>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Second Line</a:t>
            </a:r>
            <a:br>
              <a:rPr lang="en-US"/>
            </a:br>
            <a:r>
              <a:rPr lang="en-US"/>
              <a:t>(Contact, questions, etc.)</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PhAnim="0" preserve="1" userDrawn="1">
  <p:cSld name="Closer 3">
    <p:spTree>
      <p:nvGrpSpPr>
        <p:cNvPr id="1" name=""/>
        <p:cNvGrpSpPr/>
        <p:nvPr/>
      </p:nvGrpSpPr>
      <p:grpSpPr bwMode="auto">
        <a:xfrm>
          <a:off x="0" y="0"/>
          <a:ext cx="0" cy="0"/>
          <a:chOff x="0" y="0"/>
          <a:chExt cx="0" cy="0"/>
        </a:xfrm>
      </p:grpSpPr>
      <p:pic>
        <p:nvPicPr>
          <p:cNvPr id="4" name="Picture 1"/>
          <p:cNvPicPr>
            <a:picLocks noChangeAspect="1"/>
          </p:cNvPicPr>
          <p:nvPr userDrawn="1"/>
        </p:nvPicPr>
        <p:blipFill>
          <a:blip r:embed="rId2"/>
          <a:stretch/>
        </p:blipFill>
        <p:spPr bwMode="auto">
          <a:xfrm rot="10800000">
            <a:off x="0" y="0"/>
            <a:ext cx="12192000" cy="6858000"/>
          </a:xfrm>
          <a:prstGeom prst="rect">
            <a:avLst/>
          </a:prstGeom>
        </p:spPr>
      </p:pic>
      <p:sp>
        <p:nvSpPr>
          <p:cNvPr id="5" name="Picture Placeholder 9"/>
          <p:cNvSpPr>
            <a:spLocks noGrp="1" noChangeAspect="1"/>
          </p:cNvSpPr>
          <p:nvPr>
            <p:ph type="pic" sz="quarter" idx="11" hasCustomPrompt="1"/>
          </p:nvPr>
        </p:nvSpPr>
        <p:spPr bwMode="auto">
          <a:xfrm>
            <a:off x="9375153" y="461110"/>
            <a:ext cx="2301678" cy="678995"/>
          </a:xfrm>
        </p:spPr>
        <p:txBody>
          <a:bodyPr anchor="ctr"/>
          <a:lstStyle>
            <a:lvl1pPr algn="ctr">
              <a:defRPr/>
            </a:lvl1pPr>
          </a:lstStyle>
          <a:p>
            <a:pPr>
              <a:defRPr/>
            </a:pPr>
            <a:r>
              <a:rPr lang="en-US"/>
              <a:t>Click to Insert Logo</a:t>
            </a:r>
            <a:endParaRPr/>
          </a:p>
        </p:txBody>
      </p:sp>
      <p:sp>
        <p:nvSpPr>
          <p:cNvPr id="6" name="Title 1"/>
          <p:cNvSpPr>
            <a:spLocks noAdjustHandles="1"/>
          </p:cNvSpPr>
          <p:nvPr userDrawn="1"/>
        </p:nvSpPr>
        <p:spPr bwMode="auto">
          <a:xfrm>
            <a:off x="5979042" y="2954325"/>
            <a:ext cx="5697789" cy="2442819"/>
          </a:xfrm>
          <a:prstGeom prst="rect">
            <a:avLst/>
          </a:prstGeom>
        </p:spPr>
        <p:txBody>
          <a:bodyPr vert="horz" lIns="0" tIns="0" rIns="0" bIns="0" rtlCol="0" anchor="b" anchorCtr="0">
            <a:noAutofit/>
          </a:bodyPr>
          <a:lstStyle>
            <a:lvl1pPr algn="l" defTabSz="914400">
              <a:lnSpc>
                <a:spcPct val="80000"/>
              </a:lnSpc>
              <a:spcBef>
                <a:spcPts val="0"/>
              </a:spcBef>
              <a:buNone/>
              <a:defRPr sz="6600" b="1" i="0">
                <a:solidFill>
                  <a:schemeClr val="accent6"/>
                </a:solidFill>
                <a:latin typeface="KievitOT-Bold"/>
                <a:ea typeface="+mj-ea"/>
                <a:cs typeface="+mj-cs"/>
              </a:defRPr>
            </a:lvl1pPr>
          </a:lstStyle>
          <a:p>
            <a:pPr>
              <a:defRPr/>
            </a:pPr>
            <a:r>
              <a:rPr lang="en-US">
                <a:latin typeface="Calibri"/>
                <a:cs typeface="Calibri"/>
              </a:rPr>
              <a:t>Click To Edit Thank You</a:t>
            </a:r>
            <a:endParaRPr/>
          </a:p>
        </p:txBody>
      </p:sp>
      <p:sp>
        <p:nvSpPr>
          <p:cNvPr id="7" name="Subtitle 2"/>
          <p:cNvSpPr>
            <a:spLocks noAdjustHandles="1"/>
          </p:cNvSpPr>
          <p:nvPr userDrawn="1"/>
        </p:nvSpPr>
        <p:spPr bwMode="auto">
          <a:xfrm>
            <a:off x="5979042" y="5603324"/>
            <a:ext cx="5697789" cy="791395"/>
          </a:xfrm>
          <a:prstGeom prst="rect">
            <a:avLst/>
          </a:prstGeom>
        </p:spPr>
        <p:txBody>
          <a:bodyPr vert="horz" lIns="0" tIns="0" rIns="0" bIns="0" rtlCol="0">
            <a:noAutofit/>
          </a:bodyPr>
          <a:lstStyle>
            <a:lvl1pPr marL="0" indent="0" algn="l" defTabSz="914400">
              <a:lnSpc>
                <a:spcPct val="100000"/>
              </a:lnSpc>
              <a:spcBef>
                <a:spcPts val="0"/>
              </a:spcBef>
              <a:buFont typeface="Arial"/>
              <a:buNone/>
              <a:defRPr sz="2400" b="1" i="0" cap="all" spc="300">
                <a:solidFill>
                  <a:schemeClr val="accent2">
                    <a:lumMod val="50000"/>
                  </a:schemeClr>
                </a:solidFill>
                <a:latin typeface="KievitOT-BoldItalic"/>
                <a:ea typeface="+mn-ea"/>
                <a:cs typeface="+mn-cs"/>
              </a:defRPr>
            </a:lvl1pPr>
            <a:lvl2pPr marL="457200" indent="0" algn="ctr" defTabSz="914400">
              <a:lnSpc>
                <a:spcPct val="100000"/>
              </a:lnSpc>
              <a:spcBef>
                <a:spcPts val="600"/>
              </a:spcBef>
              <a:buFont typeface="Arial"/>
              <a:buNone/>
              <a:defRPr sz="2000" b="0" i="0">
                <a:solidFill>
                  <a:schemeClr val="tx1"/>
                </a:solidFill>
                <a:latin typeface="KievitOT-Regular"/>
                <a:ea typeface="+mn-ea"/>
                <a:cs typeface="+mn-cs"/>
              </a:defRPr>
            </a:lvl2pPr>
            <a:lvl3pPr marL="914400" indent="0" algn="ctr" defTabSz="914400">
              <a:lnSpc>
                <a:spcPct val="100000"/>
              </a:lnSpc>
              <a:spcBef>
                <a:spcPts val="600"/>
              </a:spcBef>
              <a:buFont typeface="Arial"/>
              <a:buNone/>
              <a:defRPr sz="1800" b="0" i="0">
                <a:solidFill>
                  <a:schemeClr val="tx1"/>
                </a:solidFill>
                <a:latin typeface="KievitOT-Regular"/>
                <a:ea typeface="+mn-ea"/>
                <a:cs typeface="+mn-cs"/>
              </a:defRPr>
            </a:lvl3pPr>
            <a:lvl4pPr marL="1371600" indent="0" algn="ctr" defTabSz="914400">
              <a:lnSpc>
                <a:spcPct val="100000"/>
              </a:lnSpc>
              <a:spcBef>
                <a:spcPts val="600"/>
              </a:spcBef>
              <a:buFont typeface="Arial"/>
              <a:buNone/>
              <a:defRPr sz="1600" b="0" i="0">
                <a:solidFill>
                  <a:schemeClr val="tx1"/>
                </a:solidFill>
                <a:latin typeface="KievitOT-Regular"/>
                <a:ea typeface="+mn-ea"/>
                <a:cs typeface="+mn-cs"/>
              </a:defRPr>
            </a:lvl4pPr>
            <a:lvl5pPr marL="1828800" indent="0" algn="ctr" defTabSz="914400">
              <a:lnSpc>
                <a:spcPct val="100000"/>
              </a:lnSpc>
              <a:spcBef>
                <a:spcPts val="600"/>
              </a:spcBef>
              <a:buFont typeface="Arial"/>
              <a:buNone/>
              <a:defRPr sz="1600" b="0" i="0">
                <a:solidFill>
                  <a:schemeClr val="tx1"/>
                </a:solidFill>
                <a:latin typeface="KievitOT-Regular"/>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r>
              <a:rPr lang="en-US" sz="2600" b="1" i="1">
                <a:latin typeface="Calibri"/>
                <a:cs typeface="Calibri"/>
              </a:rPr>
              <a:t>Click to edit Second line</a:t>
            </a:r>
            <a:br>
              <a:rPr lang="en-US" sz="2600" b="1" i="1">
                <a:latin typeface="Calibri"/>
                <a:cs typeface="Calibri"/>
              </a:rPr>
            </a:br>
            <a:r>
              <a:rPr lang="en-US" sz="2600" b="1" i="1">
                <a:latin typeface="Calibri"/>
                <a:cs typeface="Calibri"/>
              </a:rPr>
              <a:t>(contact, questions, etc.)</a:t>
            </a: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preserve="1" userDrawn="1">
  <p:cSld name="Closer 4">
    <p:spTree>
      <p:nvGrpSpPr>
        <p:cNvPr id="1" name=""/>
        <p:cNvGrpSpPr/>
        <p:nvPr/>
      </p:nvGrpSpPr>
      <p:grpSpPr bwMode="auto">
        <a:xfrm>
          <a:off x="0" y="0"/>
          <a:ext cx="0" cy="0"/>
          <a:chOff x="0" y="0"/>
          <a:chExt cx="0" cy="0"/>
        </a:xfrm>
      </p:grpSpPr>
      <p:sp>
        <p:nvSpPr>
          <p:cNvPr id="4" name="Rectangle 7"/>
          <p:cNvSpPr/>
          <p:nvPr userDrawn="1"/>
        </p:nvSpPr>
        <p:spPr bwMode="auto">
          <a:xfrm>
            <a:off x="0" y="5422605"/>
            <a:ext cx="12192000" cy="1813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Title 1"/>
          <p:cNvSpPr>
            <a:spLocks noGrp="1"/>
          </p:cNvSpPr>
          <p:nvPr>
            <p:ph type="ctrTitle" hasCustomPrompt="1"/>
          </p:nvPr>
        </p:nvSpPr>
        <p:spPr bwMode="auto">
          <a:xfrm>
            <a:off x="868508" y="900112"/>
            <a:ext cx="5697789" cy="2442819"/>
          </a:xfrm>
        </p:spPr>
        <p:txBody>
          <a:bodyPr lIns="0" tIns="0" rIns="0" bIns="0" anchor="b" anchorCtr="0">
            <a:noAutofit/>
          </a:bodyPr>
          <a:lstStyle>
            <a:lvl1pPr algn="l">
              <a:lnSpc>
                <a:spcPct val="80000"/>
              </a:lnSpc>
              <a:defRPr sz="6600">
                <a:solidFill>
                  <a:schemeClr val="accent6"/>
                </a:solidFill>
                <a:latin typeface="Calibri"/>
                <a:cs typeface="Calibri"/>
              </a:defRPr>
            </a:lvl1pPr>
          </a:lstStyle>
          <a:p>
            <a:pPr>
              <a:defRPr/>
            </a:pPr>
            <a:r>
              <a:rPr lang="en-US"/>
              <a:t>Click To Edit Thank You</a:t>
            </a:r>
            <a:endParaRPr/>
          </a:p>
        </p:txBody>
      </p:sp>
      <p:sp>
        <p:nvSpPr>
          <p:cNvPr id="6" name="Picture Placeholder 9"/>
          <p:cNvSpPr>
            <a:spLocks noGrp="1" noChangeAspect="1"/>
          </p:cNvSpPr>
          <p:nvPr>
            <p:ph type="pic" sz="quarter" idx="11" hasCustomPrompt="1"/>
          </p:nvPr>
        </p:nvSpPr>
        <p:spPr bwMode="auto">
          <a:xfrm>
            <a:off x="868508" y="5898200"/>
            <a:ext cx="2301678" cy="678995"/>
          </a:xfrm>
        </p:spPr>
        <p:txBody>
          <a:bodyPr anchor="ctr"/>
          <a:lstStyle>
            <a:lvl1pPr algn="ctr">
              <a:defRPr/>
            </a:lvl1pPr>
          </a:lstStyle>
          <a:p>
            <a:pPr>
              <a:defRPr/>
            </a:pPr>
            <a:r>
              <a:rPr lang="en-US"/>
              <a:t>Click to Insert Logo</a:t>
            </a:r>
            <a:endParaRPr/>
          </a:p>
        </p:txBody>
      </p:sp>
      <p:sp>
        <p:nvSpPr>
          <p:cNvPr id="7" name="Picture Placeholder 6"/>
          <p:cNvSpPr>
            <a:spLocks noGrp="1"/>
          </p:cNvSpPr>
          <p:nvPr>
            <p:ph type="pic" sz="quarter" idx="12" hasCustomPrompt="1"/>
          </p:nvPr>
        </p:nvSpPr>
        <p:spPr bwMode="auto">
          <a:xfrm>
            <a:off x="7434805" y="0"/>
            <a:ext cx="4757195" cy="6858000"/>
          </a:xfrm>
          <a:custGeom>
            <a:avLst/>
            <a:gdLst>
              <a:gd name="connsiteX0" fmla="*/ 0 w 4757195"/>
              <a:gd name="connsiteY0" fmla="*/ 5604991 h 6858000"/>
              <a:gd name="connsiteX1" fmla="*/ 4757195 w 4757195"/>
              <a:gd name="connsiteY1" fmla="*/ 5604991 h 6858000"/>
              <a:gd name="connsiteX2" fmla="*/ 4757195 w 4757195"/>
              <a:gd name="connsiteY2" fmla="*/ 6858000 h 6858000"/>
              <a:gd name="connsiteX3" fmla="*/ 0 w 4757195"/>
              <a:gd name="connsiteY3" fmla="*/ 6858000 h 6858000"/>
              <a:gd name="connsiteX4" fmla="*/ 0 w 4757195"/>
              <a:gd name="connsiteY4" fmla="*/ 0 h 6858000"/>
              <a:gd name="connsiteX5" fmla="*/ 4757195 w 4757195"/>
              <a:gd name="connsiteY5" fmla="*/ 0 h 6858000"/>
              <a:gd name="connsiteX6" fmla="*/ 4757195 w 4757195"/>
              <a:gd name="connsiteY6" fmla="*/ 5416953 h 6858000"/>
              <a:gd name="connsiteX7" fmla="*/ 0 w 4757195"/>
              <a:gd name="connsiteY7" fmla="*/ 54169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7195" h="6858000" extrusionOk="0">
                <a:moveTo>
                  <a:pt x="0" y="5604991"/>
                </a:moveTo>
                <a:lnTo>
                  <a:pt x="4757195" y="5604991"/>
                </a:lnTo>
                <a:lnTo>
                  <a:pt x="4757195" y="6858000"/>
                </a:lnTo>
                <a:lnTo>
                  <a:pt x="0" y="6858000"/>
                </a:lnTo>
                <a:close/>
                <a:moveTo>
                  <a:pt x="0" y="0"/>
                </a:moveTo>
                <a:lnTo>
                  <a:pt x="4757195" y="0"/>
                </a:lnTo>
                <a:lnTo>
                  <a:pt x="4757195" y="5416953"/>
                </a:lnTo>
                <a:lnTo>
                  <a:pt x="0" y="5416953"/>
                </a:lnTo>
                <a:close/>
              </a:path>
            </a:pathLst>
          </a:custGeom>
        </p:spPr>
        <p:txBody>
          <a:bodyPr wrap="square" anchor="ctr">
            <a:noAutofit/>
          </a:bodyPr>
          <a:lstStyle>
            <a:lvl1pPr algn="ctr">
              <a:defRPr/>
            </a:lvl1pPr>
          </a:lstStyle>
          <a:p>
            <a:pPr>
              <a:defRPr/>
            </a:pPr>
            <a:r>
              <a:rPr lang="en-US"/>
              <a:t>Click to Insert Picture</a:t>
            </a:r>
            <a:endParaRPr/>
          </a:p>
        </p:txBody>
      </p:sp>
      <p:sp>
        <p:nvSpPr>
          <p:cNvPr id="8" name="Subtitle 2"/>
          <p:cNvSpPr>
            <a:spLocks noGrp="1"/>
          </p:cNvSpPr>
          <p:nvPr>
            <p:ph type="subTitle" idx="1" hasCustomPrompt="1"/>
          </p:nvPr>
        </p:nvSpPr>
        <p:spPr bwMode="auto">
          <a:xfrm>
            <a:off x="868508" y="3549111"/>
            <a:ext cx="5697789" cy="791395"/>
          </a:xfrm>
        </p:spPr>
        <p:txBody>
          <a:bodyPr lIns="0" tIns="0" rIns="0" bIns="0">
            <a:noAutofit/>
          </a:bodyPr>
          <a:lstStyle>
            <a:lvl1pPr marL="0" indent="0" algn="l">
              <a:lnSpc>
                <a:spcPct val="100000"/>
              </a:lnSpc>
              <a:spcBef>
                <a:spcPts val="0"/>
              </a:spcBef>
              <a:buNone/>
              <a:defRPr sz="2600" b="0" i="0" cap="all" spc="0">
                <a:solidFill>
                  <a:schemeClr val="bg1">
                    <a:lumMod val="50000"/>
                  </a:schemeClr>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Second Line</a:t>
            </a:r>
            <a:br>
              <a:rPr lang="en-US"/>
            </a:br>
            <a:r>
              <a:rPr lang="en-US"/>
              <a:t>(Contact, Questions, ETC.)</a:t>
            </a: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PhAnim="0" preserve="1" userDrawn="1">
  <p:cSld name="Opener 1">
    <p:spTree>
      <p:nvGrpSpPr>
        <p:cNvPr id="1" name=""/>
        <p:cNvGrpSpPr/>
        <p:nvPr/>
      </p:nvGrpSpPr>
      <p:grpSpPr bwMode="auto">
        <a:xfrm>
          <a:off x="0" y="0"/>
          <a:ext cx="0" cy="0"/>
          <a:chOff x="0" y="0"/>
          <a:chExt cx="0" cy="0"/>
        </a:xfrm>
      </p:grpSpPr>
      <p:sp>
        <p:nvSpPr>
          <p:cNvPr id="4" name="Rectangle 6"/>
          <p:cNvSpPr/>
          <p:nvPr userDrawn="1"/>
        </p:nvSpPr>
        <p:spPr bwMode="auto">
          <a:xfrm>
            <a:off x="10170160" y="0"/>
            <a:ext cx="202184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Picture Placeholder 3"/>
          <p:cNvSpPr>
            <a:spLocks noGrp="1"/>
          </p:cNvSpPr>
          <p:nvPr>
            <p:ph type="pic" sz="quarter" idx="10" hasCustomPrompt="1"/>
          </p:nvPr>
        </p:nvSpPr>
        <p:spPr bwMode="auto">
          <a:xfrm>
            <a:off x="6945313" y="900112"/>
            <a:ext cx="4132262" cy="5057775"/>
          </a:xfrm>
        </p:spPr>
        <p:txBody>
          <a:bodyPr anchor="ctr"/>
          <a:lstStyle>
            <a:lvl1pPr algn="ctr">
              <a:defRPr/>
            </a:lvl1pPr>
          </a:lstStyle>
          <a:p>
            <a:pPr>
              <a:defRPr/>
            </a:pPr>
            <a:r>
              <a:rPr lang="en-US"/>
              <a:t>Click to Insert Picture</a:t>
            </a:r>
            <a:endParaRPr/>
          </a:p>
        </p:txBody>
      </p:sp>
      <p:sp>
        <p:nvSpPr>
          <p:cNvPr id="6" name="Title 1"/>
          <p:cNvSpPr>
            <a:spLocks noGrp="1"/>
          </p:cNvSpPr>
          <p:nvPr>
            <p:ph type="ctrTitle" hasCustomPrompt="1"/>
          </p:nvPr>
        </p:nvSpPr>
        <p:spPr bwMode="auto">
          <a:xfrm>
            <a:off x="575689" y="900112"/>
            <a:ext cx="5697789" cy="2442819"/>
          </a:xfrm>
        </p:spPr>
        <p:txBody>
          <a:bodyPr lIns="0" tIns="0" rIns="0" bIns="0" anchor="b" anchorCtr="0">
            <a:noAutofit/>
          </a:bodyPr>
          <a:lstStyle>
            <a:lvl1pPr algn="l">
              <a:lnSpc>
                <a:spcPct val="80000"/>
              </a:lnSpc>
              <a:defRPr sz="6600">
                <a:solidFill>
                  <a:schemeClr val="bg2"/>
                </a:solidFill>
                <a:latin typeface="Calibri"/>
                <a:cs typeface="Calibri"/>
              </a:defRPr>
            </a:lvl1pPr>
          </a:lstStyle>
          <a:p>
            <a:pPr>
              <a:defRPr/>
            </a:pPr>
            <a:r>
              <a:rPr lang="en-US"/>
              <a:t>Click To Edit Main Title</a:t>
            </a:r>
            <a:endParaRPr/>
          </a:p>
        </p:txBody>
      </p:sp>
      <p:sp>
        <p:nvSpPr>
          <p:cNvPr id="7" name="Picture Placeholder 9"/>
          <p:cNvSpPr>
            <a:spLocks noGrp="1" noChangeAspect="1"/>
          </p:cNvSpPr>
          <p:nvPr>
            <p:ph type="pic" sz="quarter" idx="11" hasCustomPrompt="1"/>
          </p:nvPr>
        </p:nvSpPr>
        <p:spPr bwMode="auto">
          <a:xfrm>
            <a:off x="576263" y="5717894"/>
            <a:ext cx="2301678" cy="678995"/>
          </a:xfrm>
        </p:spPr>
        <p:txBody>
          <a:bodyPr anchor="ctr"/>
          <a:lstStyle>
            <a:lvl1pPr algn="ctr">
              <a:defRPr/>
            </a:lvl1pPr>
          </a:lstStyle>
          <a:p>
            <a:pPr>
              <a:defRPr/>
            </a:pPr>
            <a:r>
              <a:rPr lang="en-US"/>
              <a:t>Click to Insert Logo</a:t>
            </a:r>
            <a:endParaRPr/>
          </a:p>
        </p:txBody>
      </p:sp>
      <p:sp>
        <p:nvSpPr>
          <p:cNvPr id="8" name="Subtitle 2"/>
          <p:cNvSpPr>
            <a:spLocks noGrp="1"/>
          </p:cNvSpPr>
          <p:nvPr>
            <p:ph type="subTitle" idx="1" hasCustomPrompt="1"/>
          </p:nvPr>
        </p:nvSpPr>
        <p:spPr bwMode="auto">
          <a:xfrm>
            <a:off x="575689" y="3549111"/>
            <a:ext cx="5697789" cy="791395"/>
          </a:xfrm>
        </p:spPr>
        <p:txBody>
          <a:bodyPr lIns="0" tIns="0" rIns="0" bIns="0">
            <a:noAutofit/>
          </a:bodyPr>
          <a:lstStyle>
            <a:lvl1pPr marL="0" indent="0" algn="l">
              <a:lnSpc>
                <a:spcPct val="100000"/>
              </a:lnSpc>
              <a:spcBef>
                <a:spcPts val="0"/>
              </a:spcBef>
              <a:buNone/>
              <a:defRPr sz="2600" b="1" i="1" cap="all" spc="0">
                <a:solidFill>
                  <a:schemeClr val="bg1">
                    <a:lumMod val="50000"/>
                  </a:schemeClr>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subtitle</a:t>
            </a: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PhAnim="0" preserve="1" userDrawn="1">
  <p:cSld name="Opener 2">
    <p:spTree>
      <p:nvGrpSpPr>
        <p:cNvPr id="1" name=""/>
        <p:cNvGrpSpPr/>
        <p:nvPr/>
      </p:nvGrpSpPr>
      <p:grpSpPr bwMode="auto">
        <a:xfrm>
          <a:off x="0" y="0"/>
          <a:ext cx="0" cy="0"/>
          <a:chOff x="0" y="0"/>
          <a:chExt cx="0" cy="0"/>
        </a:xfrm>
      </p:grpSpPr>
      <p:sp>
        <p:nvSpPr>
          <p:cNvPr id="4" name="Picture Placeholder 3"/>
          <p:cNvSpPr>
            <a:spLocks noGrp="1"/>
          </p:cNvSpPr>
          <p:nvPr>
            <p:ph type="pic" sz="quarter" idx="10" hasCustomPrompt="1"/>
          </p:nvPr>
        </p:nvSpPr>
        <p:spPr bwMode="auto">
          <a:xfrm>
            <a:off x="0" y="2766349"/>
            <a:ext cx="12192000" cy="4091651"/>
          </a:xfrm>
        </p:spPr>
        <p:txBody>
          <a:bodyPr anchor="ctr"/>
          <a:lstStyle>
            <a:lvl1pPr algn="ctr">
              <a:defRPr/>
            </a:lvl1pPr>
          </a:lstStyle>
          <a:p>
            <a:pPr>
              <a:defRPr/>
            </a:pPr>
            <a:r>
              <a:rPr lang="en-US"/>
              <a:t>Click to Insert Picture</a:t>
            </a:r>
            <a:endParaRPr/>
          </a:p>
        </p:txBody>
      </p:sp>
      <p:sp>
        <p:nvSpPr>
          <p:cNvPr id="5" name="Rectangle 11"/>
          <p:cNvSpPr/>
          <p:nvPr userDrawn="1"/>
        </p:nvSpPr>
        <p:spPr bwMode="auto">
          <a:xfrm>
            <a:off x="0" y="0"/>
            <a:ext cx="12192000" cy="27663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6" name="Title 1"/>
          <p:cNvSpPr>
            <a:spLocks noGrp="1"/>
          </p:cNvSpPr>
          <p:nvPr>
            <p:ph type="ctrTitle" hasCustomPrompt="1"/>
          </p:nvPr>
        </p:nvSpPr>
        <p:spPr bwMode="auto">
          <a:xfrm>
            <a:off x="561778" y="358801"/>
            <a:ext cx="11068443" cy="1759352"/>
          </a:xfrm>
        </p:spPr>
        <p:txBody>
          <a:bodyPr lIns="0" tIns="0" rIns="0" bIns="0" anchor="b" anchorCtr="0">
            <a:noAutofit/>
          </a:bodyPr>
          <a:lstStyle>
            <a:lvl1pPr algn="l">
              <a:lnSpc>
                <a:spcPct val="80000"/>
              </a:lnSpc>
              <a:defRPr sz="6600">
                <a:solidFill>
                  <a:schemeClr val="bg1"/>
                </a:solidFill>
                <a:latin typeface="Calibri"/>
                <a:cs typeface="Calibri"/>
              </a:defRPr>
            </a:lvl1pPr>
          </a:lstStyle>
          <a:p>
            <a:pPr>
              <a:defRPr/>
            </a:pPr>
            <a:r>
              <a:rPr lang="en-US"/>
              <a:t>Click To Edit </a:t>
            </a:r>
            <a:br>
              <a:rPr lang="en-US"/>
            </a:br>
            <a:r>
              <a:rPr lang="en-US"/>
              <a:t>Main Title</a:t>
            </a:r>
            <a:endParaRPr/>
          </a:p>
        </p:txBody>
      </p:sp>
      <p:sp>
        <p:nvSpPr>
          <p:cNvPr id="7" name="Picture Placeholder 9"/>
          <p:cNvSpPr>
            <a:spLocks noGrp="1" noChangeAspect="1"/>
          </p:cNvSpPr>
          <p:nvPr>
            <p:ph type="pic" sz="quarter" idx="11" hasCustomPrompt="1"/>
          </p:nvPr>
        </p:nvSpPr>
        <p:spPr bwMode="auto">
          <a:xfrm>
            <a:off x="9342456" y="5780176"/>
            <a:ext cx="2301678" cy="678995"/>
          </a:xfrm>
        </p:spPr>
        <p:txBody>
          <a:bodyPr anchor="ctr"/>
          <a:lstStyle>
            <a:lvl1pPr algn="ctr">
              <a:defRPr/>
            </a:lvl1pPr>
          </a:lstStyle>
          <a:p>
            <a:pPr>
              <a:defRPr/>
            </a:pPr>
            <a:r>
              <a:rPr lang="en-US"/>
              <a:t>Click to Insert Logo</a:t>
            </a:r>
            <a:endParaRPr/>
          </a:p>
        </p:txBody>
      </p:sp>
      <p:sp>
        <p:nvSpPr>
          <p:cNvPr id="8" name="Subtitle 2"/>
          <p:cNvSpPr>
            <a:spLocks noGrp="1"/>
          </p:cNvSpPr>
          <p:nvPr>
            <p:ph type="subTitle" idx="1" hasCustomPrompt="1"/>
          </p:nvPr>
        </p:nvSpPr>
        <p:spPr bwMode="auto">
          <a:xfrm>
            <a:off x="575690" y="2144937"/>
            <a:ext cx="11068444" cy="389922"/>
          </a:xfrm>
        </p:spPr>
        <p:txBody>
          <a:bodyPr lIns="0" tIns="0" rIns="0" bIns="0">
            <a:noAutofit/>
          </a:bodyPr>
          <a:lstStyle>
            <a:lvl1pPr marL="0" indent="0" algn="l">
              <a:lnSpc>
                <a:spcPct val="100000"/>
              </a:lnSpc>
              <a:spcBef>
                <a:spcPts val="0"/>
              </a:spcBef>
              <a:buNone/>
              <a:defRPr sz="2600" b="0" i="0" cap="all" spc="0">
                <a:solidFill>
                  <a:schemeClr val="bg1">
                    <a:lumMod val="95000"/>
                  </a:schemeClr>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subtitle</a:t>
            </a: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PhAnim="0" preserve="1" userDrawn="1">
  <p:cSld name="Opener 3">
    <p:spTree>
      <p:nvGrpSpPr>
        <p:cNvPr id="1" name=""/>
        <p:cNvGrpSpPr/>
        <p:nvPr/>
      </p:nvGrpSpPr>
      <p:grpSpPr bwMode="auto">
        <a:xfrm>
          <a:off x="0" y="0"/>
          <a:ext cx="0" cy="0"/>
          <a:chOff x="0" y="0"/>
          <a:chExt cx="0" cy="0"/>
        </a:xfrm>
      </p:grpSpPr>
      <p:pic>
        <p:nvPicPr>
          <p:cNvPr id="4" name="Picture 4"/>
          <p:cNvPicPr>
            <a:picLocks noChangeAspect="1"/>
          </p:cNvPicPr>
          <p:nvPr userDrawn="1"/>
        </p:nvPicPr>
        <p:blipFill>
          <a:blip r:embed="rId2"/>
          <a:stretch/>
        </p:blipFill>
        <p:spPr bwMode="auto">
          <a:xfrm>
            <a:off x="0" y="0"/>
            <a:ext cx="12192000" cy="6858000"/>
          </a:xfrm>
          <a:prstGeom prst="rect">
            <a:avLst/>
          </a:prstGeom>
        </p:spPr>
      </p:pic>
      <p:sp>
        <p:nvSpPr>
          <p:cNvPr id="5" name="Picture Placeholder 9"/>
          <p:cNvSpPr>
            <a:spLocks noGrp="1" noChangeAspect="1"/>
          </p:cNvSpPr>
          <p:nvPr>
            <p:ph type="pic" sz="quarter" idx="11" hasCustomPrompt="1"/>
          </p:nvPr>
        </p:nvSpPr>
        <p:spPr bwMode="auto">
          <a:xfrm>
            <a:off x="576263" y="5717894"/>
            <a:ext cx="2301678" cy="678995"/>
          </a:xfrm>
        </p:spPr>
        <p:txBody>
          <a:bodyPr anchor="ctr"/>
          <a:lstStyle>
            <a:lvl1pPr algn="ctr">
              <a:defRPr>
                <a:solidFill>
                  <a:schemeClr val="bg1"/>
                </a:solidFill>
              </a:defRPr>
            </a:lvl1pPr>
          </a:lstStyle>
          <a:p>
            <a:pPr>
              <a:defRPr/>
            </a:pPr>
            <a:r>
              <a:rPr lang="en-US"/>
              <a:t>Click to Insert Logo</a:t>
            </a:r>
            <a:endParaRPr/>
          </a:p>
        </p:txBody>
      </p:sp>
      <p:sp>
        <p:nvSpPr>
          <p:cNvPr id="6" name="Title 1"/>
          <p:cNvSpPr>
            <a:spLocks noGrp="1"/>
          </p:cNvSpPr>
          <p:nvPr>
            <p:ph type="ctrTitle" hasCustomPrompt="1"/>
          </p:nvPr>
        </p:nvSpPr>
        <p:spPr bwMode="auto">
          <a:xfrm>
            <a:off x="575689" y="900112"/>
            <a:ext cx="5697789" cy="2442819"/>
          </a:xfrm>
        </p:spPr>
        <p:txBody>
          <a:bodyPr lIns="0" tIns="0" rIns="0" bIns="0" anchor="b" anchorCtr="0">
            <a:noAutofit/>
          </a:bodyPr>
          <a:lstStyle>
            <a:lvl1pPr algn="l">
              <a:lnSpc>
                <a:spcPct val="80000"/>
              </a:lnSpc>
              <a:defRPr sz="6600">
                <a:solidFill>
                  <a:schemeClr val="bg1"/>
                </a:solidFill>
                <a:latin typeface="Calibri"/>
                <a:cs typeface="Calibri"/>
              </a:defRPr>
            </a:lvl1pPr>
          </a:lstStyle>
          <a:p>
            <a:pPr>
              <a:defRPr/>
            </a:pPr>
            <a:r>
              <a:rPr lang="en-US"/>
              <a:t>Click To Edit Main Title</a:t>
            </a:r>
            <a:endParaRPr/>
          </a:p>
        </p:txBody>
      </p:sp>
      <p:sp>
        <p:nvSpPr>
          <p:cNvPr id="7" name="Subtitle 2"/>
          <p:cNvSpPr>
            <a:spLocks noGrp="1"/>
          </p:cNvSpPr>
          <p:nvPr>
            <p:ph type="subTitle" idx="1" hasCustomPrompt="1"/>
          </p:nvPr>
        </p:nvSpPr>
        <p:spPr bwMode="auto">
          <a:xfrm>
            <a:off x="575689" y="3549111"/>
            <a:ext cx="5697789" cy="791395"/>
          </a:xfrm>
        </p:spPr>
        <p:txBody>
          <a:bodyPr lIns="0" tIns="0" rIns="0" bIns="0">
            <a:noAutofit/>
          </a:bodyPr>
          <a:lstStyle>
            <a:lvl1pPr marL="0" indent="0" algn="l">
              <a:lnSpc>
                <a:spcPct val="100000"/>
              </a:lnSpc>
              <a:spcBef>
                <a:spcPts val="0"/>
              </a:spcBef>
              <a:buNone/>
              <a:defRPr sz="2600" b="1" i="1" cap="all" spc="300">
                <a:solidFill>
                  <a:schemeClr val="bg1">
                    <a:lumMod val="95000"/>
                  </a:schemeClr>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subtitle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Content Slide, Color Line">
    <p:spTree>
      <p:nvGrpSpPr>
        <p:cNvPr id="1" name=""/>
        <p:cNvGrpSpPr/>
        <p:nvPr/>
      </p:nvGrpSpPr>
      <p:grpSpPr bwMode="auto">
        <a:xfrm>
          <a:off x="0" y="0"/>
          <a:ext cx="0" cy="0"/>
          <a:chOff x="0" y="0"/>
          <a:chExt cx="0" cy="0"/>
        </a:xfrm>
      </p:grpSpPr>
      <p:sp>
        <p:nvSpPr>
          <p:cNvPr id="4" name="Rectangle 5"/>
          <p:cNvSpPr/>
          <p:nvPr userDrawn="1"/>
        </p:nvSpPr>
        <p:spPr bwMode="auto">
          <a:xfrm>
            <a:off x="0" y="6306575"/>
            <a:ext cx="12192000" cy="188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Title Placeholder 1"/>
          <p:cNvSpPr>
            <a:spLocks noGrp="1"/>
          </p:cNvSpPr>
          <p:nvPr>
            <p:ph type="title" hasCustomPrompt="1"/>
          </p:nvPr>
        </p:nvSpPr>
        <p:spPr bwMode="auto">
          <a:xfrm>
            <a:off x="838200" y="457200"/>
            <a:ext cx="10515600" cy="797443"/>
          </a:xfrm>
          <a:prstGeom prst="rect">
            <a:avLst/>
          </a:prstGeom>
        </p:spPr>
        <p:txBody>
          <a:bodyPr vert="horz" lIns="91440" tIns="45720" rIns="91440" bIns="45720" rtlCol="0" anchor="ctr">
            <a:normAutofit/>
          </a:bodyPr>
          <a:lstStyle>
            <a:lvl1pPr>
              <a:defRPr>
                <a:solidFill>
                  <a:schemeClr val="accent3"/>
                </a:solidFill>
              </a:defRPr>
            </a:lvl1pPr>
          </a:lstStyle>
          <a:p>
            <a:pPr>
              <a:defRPr/>
            </a:pPr>
            <a:r>
              <a:rPr lang="en-US"/>
              <a:t>Click to edit title</a:t>
            </a:r>
            <a:endParaRPr/>
          </a:p>
        </p:txBody>
      </p:sp>
      <p:sp>
        <p:nvSpPr>
          <p:cNvPr id="6" name="Content Placeholder 6"/>
          <p:cNvSpPr>
            <a:spLocks noGrp="1"/>
          </p:cNvSpPr>
          <p:nvPr>
            <p:ph sz="quarter" idx="10"/>
          </p:nvPr>
        </p:nvSpPr>
        <p:spPr bwMode="auto">
          <a:xfrm>
            <a:off x="838200" y="1562987"/>
            <a:ext cx="10515600" cy="4183295"/>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PhAnim="0" preserve="1" userDrawn="1">
  <p:cSld name="Opener 4">
    <p:spTree>
      <p:nvGrpSpPr>
        <p:cNvPr id="1" name=""/>
        <p:cNvGrpSpPr/>
        <p:nvPr/>
      </p:nvGrpSpPr>
      <p:grpSpPr bwMode="auto">
        <a:xfrm>
          <a:off x="0" y="0"/>
          <a:ext cx="0" cy="0"/>
          <a:chOff x="0" y="0"/>
          <a:chExt cx="0" cy="0"/>
        </a:xfrm>
      </p:grpSpPr>
      <p:sp>
        <p:nvSpPr>
          <p:cNvPr id="4" name="Rectangle 10"/>
          <p:cNvSpPr/>
          <p:nvPr userDrawn="1"/>
        </p:nvSpPr>
        <p:spPr bwMode="auto">
          <a:xfrm>
            <a:off x="0" y="5415517"/>
            <a:ext cx="12192000" cy="188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Picture Placeholder 11"/>
          <p:cNvSpPr>
            <a:spLocks noGrp="1"/>
          </p:cNvSpPr>
          <p:nvPr>
            <p:ph type="pic" sz="quarter" idx="10" hasCustomPrompt="1"/>
          </p:nvPr>
        </p:nvSpPr>
        <p:spPr bwMode="auto">
          <a:xfrm>
            <a:off x="0" y="-1"/>
            <a:ext cx="4757195" cy="6858000"/>
          </a:xfrm>
          <a:custGeom>
            <a:avLst/>
            <a:gdLst>
              <a:gd name="connsiteX0" fmla="*/ 0 w 4757195"/>
              <a:gd name="connsiteY0" fmla="*/ 5604991 h 6858000"/>
              <a:gd name="connsiteX1" fmla="*/ 4757195 w 4757195"/>
              <a:gd name="connsiteY1" fmla="*/ 5604991 h 6858000"/>
              <a:gd name="connsiteX2" fmla="*/ 4757195 w 4757195"/>
              <a:gd name="connsiteY2" fmla="*/ 6858000 h 6858000"/>
              <a:gd name="connsiteX3" fmla="*/ 0 w 4757195"/>
              <a:gd name="connsiteY3" fmla="*/ 6858000 h 6858000"/>
              <a:gd name="connsiteX4" fmla="*/ 0 w 4757195"/>
              <a:gd name="connsiteY4" fmla="*/ 0 h 6858000"/>
              <a:gd name="connsiteX5" fmla="*/ 4757195 w 4757195"/>
              <a:gd name="connsiteY5" fmla="*/ 0 h 6858000"/>
              <a:gd name="connsiteX6" fmla="*/ 4757195 w 4757195"/>
              <a:gd name="connsiteY6" fmla="*/ 5416953 h 6858000"/>
              <a:gd name="connsiteX7" fmla="*/ 0 w 4757195"/>
              <a:gd name="connsiteY7" fmla="*/ 54169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7195" h="6858000" extrusionOk="0">
                <a:moveTo>
                  <a:pt x="0" y="5604991"/>
                </a:moveTo>
                <a:lnTo>
                  <a:pt x="4757195" y="5604991"/>
                </a:lnTo>
                <a:lnTo>
                  <a:pt x="4757195" y="6858000"/>
                </a:lnTo>
                <a:lnTo>
                  <a:pt x="0" y="6858000"/>
                </a:lnTo>
                <a:close/>
                <a:moveTo>
                  <a:pt x="0" y="0"/>
                </a:moveTo>
                <a:lnTo>
                  <a:pt x="4757195" y="0"/>
                </a:lnTo>
                <a:lnTo>
                  <a:pt x="4757195" y="5416953"/>
                </a:lnTo>
                <a:lnTo>
                  <a:pt x="0" y="5416953"/>
                </a:lnTo>
                <a:close/>
              </a:path>
            </a:pathLst>
          </a:custGeom>
        </p:spPr>
        <p:txBody>
          <a:bodyPr wrap="square" anchor="ctr">
            <a:noAutofit/>
          </a:bodyPr>
          <a:lstStyle>
            <a:lvl1pPr algn="ctr">
              <a:defRPr/>
            </a:lvl1pPr>
          </a:lstStyle>
          <a:p>
            <a:pPr>
              <a:defRPr/>
            </a:pPr>
            <a:r>
              <a:rPr lang="en-US"/>
              <a:t>Click to Insert Picture</a:t>
            </a:r>
            <a:endParaRPr/>
          </a:p>
        </p:txBody>
      </p:sp>
      <p:sp>
        <p:nvSpPr>
          <p:cNvPr id="6" name="Title 1"/>
          <p:cNvSpPr>
            <a:spLocks noGrp="1"/>
          </p:cNvSpPr>
          <p:nvPr>
            <p:ph type="ctrTitle" hasCustomPrompt="1"/>
          </p:nvPr>
        </p:nvSpPr>
        <p:spPr bwMode="auto">
          <a:xfrm>
            <a:off x="5772722" y="900112"/>
            <a:ext cx="5697789" cy="2442819"/>
          </a:xfrm>
        </p:spPr>
        <p:txBody>
          <a:bodyPr lIns="0" tIns="0" rIns="0" bIns="0" anchor="b" anchorCtr="0">
            <a:noAutofit/>
          </a:bodyPr>
          <a:lstStyle>
            <a:lvl1pPr algn="l">
              <a:lnSpc>
                <a:spcPct val="80000"/>
              </a:lnSpc>
              <a:defRPr sz="6600">
                <a:solidFill>
                  <a:schemeClr val="bg2"/>
                </a:solidFill>
                <a:latin typeface="Calibri"/>
                <a:cs typeface="Calibri"/>
              </a:defRPr>
            </a:lvl1pPr>
          </a:lstStyle>
          <a:p>
            <a:pPr>
              <a:defRPr/>
            </a:pPr>
            <a:r>
              <a:rPr lang="en-US"/>
              <a:t>Click To Edit Main Title</a:t>
            </a:r>
            <a:endParaRPr/>
          </a:p>
        </p:txBody>
      </p:sp>
      <p:sp>
        <p:nvSpPr>
          <p:cNvPr id="7" name="Picture Placeholder 9"/>
          <p:cNvSpPr>
            <a:spLocks noGrp="1" noChangeAspect="1"/>
          </p:cNvSpPr>
          <p:nvPr>
            <p:ph type="pic" sz="quarter" idx="11" hasCustomPrompt="1"/>
          </p:nvPr>
        </p:nvSpPr>
        <p:spPr bwMode="auto">
          <a:xfrm>
            <a:off x="9168833" y="5898200"/>
            <a:ext cx="2301678" cy="678995"/>
          </a:xfrm>
        </p:spPr>
        <p:txBody>
          <a:bodyPr anchor="ctr"/>
          <a:lstStyle>
            <a:lvl1pPr algn="ctr">
              <a:defRPr/>
            </a:lvl1pPr>
          </a:lstStyle>
          <a:p>
            <a:pPr>
              <a:defRPr/>
            </a:pPr>
            <a:r>
              <a:rPr lang="en-US"/>
              <a:t>Click to Insert Logo</a:t>
            </a:r>
            <a:endParaRPr/>
          </a:p>
        </p:txBody>
      </p:sp>
      <p:sp>
        <p:nvSpPr>
          <p:cNvPr id="8" name="Subtitle 2"/>
          <p:cNvSpPr>
            <a:spLocks noGrp="1"/>
          </p:cNvSpPr>
          <p:nvPr>
            <p:ph type="subTitle" idx="1" hasCustomPrompt="1"/>
          </p:nvPr>
        </p:nvSpPr>
        <p:spPr bwMode="auto">
          <a:xfrm>
            <a:off x="5772722" y="3549111"/>
            <a:ext cx="5697789" cy="791395"/>
          </a:xfrm>
        </p:spPr>
        <p:txBody>
          <a:bodyPr lIns="0" tIns="0" rIns="0" bIns="0">
            <a:noAutofit/>
          </a:bodyPr>
          <a:lstStyle>
            <a:lvl1pPr marL="0" indent="0" algn="l">
              <a:lnSpc>
                <a:spcPct val="100000"/>
              </a:lnSpc>
              <a:spcBef>
                <a:spcPts val="0"/>
              </a:spcBef>
              <a:buNone/>
              <a:defRPr sz="2600" b="0" i="0" cap="all" spc="0">
                <a:solidFill>
                  <a:schemeClr val="bg1">
                    <a:lumMod val="50000"/>
                  </a:schemeClr>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subtitle</a:t>
            </a: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PhAnim="0" preserve="1" userDrawn="1">
  <p:cSld name="Blank Slide">
    <p:spTree>
      <p:nvGrpSpPr>
        <p:cNvPr id="1" name=""/>
        <p:cNvGrpSpPr/>
        <p:nvPr/>
      </p:nvGrpSpPr>
      <p:grpSpPr bwMode="auto">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PhAnim="0" preserve="1" userDrawn="1">
  <p:cSld name="Content Slide, Color Line">
    <p:spTree>
      <p:nvGrpSpPr>
        <p:cNvPr id="1" name=""/>
        <p:cNvGrpSpPr/>
        <p:nvPr/>
      </p:nvGrpSpPr>
      <p:grpSpPr bwMode="auto">
        <a:xfrm>
          <a:off x="0" y="0"/>
          <a:ext cx="0" cy="0"/>
          <a:chOff x="0" y="0"/>
          <a:chExt cx="0" cy="0"/>
        </a:xfrm>
      </p:grpSpPr>
      <p:sp>
        <p:nvSpPr>
          <p:cNvPr id="4" name="Rectangle 5"/>
          <p:cNvSpPr/>
          <p:nvPr userDrawn="1"/>
        </p:nvSpPr>
        <p:spPr bwMode="auto">
          <a:xfrm>
            <a:off x="0" y="6306575"/>
            <a:ext cx="12192000" cy="188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Title Placeholder 1"/>
          <p:cNvSpPr>
            <a:spLocks noGrp="1"/>
          </p:cNvSpPr>
          <p:nvPr>
            <p:ph type="title" hasCustomPrompt="1"/>
          </p:nvPr>
        </p:nvSpPr>
        <p:spPr bwMode="auto">
          <a:xfrm>
            <a:off x="838200" y="457200"/>
            <a:ext cx="10515600" cy="797443"/>
          </a:xfrm>
          <a:prstGeom prst="rect">
            <a:avLst/>
          </a:prstGeom>
        </p:spPr>
        <p:txBody>
          <a:bodyPr vert="horz" lIns="91440" tIns="45720" rIns="91440" bIns="45720" rtlCol="0" anchor="ctr">
            <a:normAutofit/>
          </a:bodyPr>
          <a:lstStyle>
            <a:lvl1pPr>
              <a:defRPr>
                <a:solidFill>
                  <a:schemeClr val="bg2"/>
                </a:solidFill>
              </a:defRPr>
            </a:lvl1pPr>
          </a:lstStyle>
          <a:p>
            <a:pPr>
              <a:defRPr/>
            </a:pPr>
            <a:r>
              <a:rPr lang="en-US"/>
              <a:t>Click to edit title</a:t>
            </a:r>
            <a:endParaRPr/>
          </a:p>
        </p:txBody>
      </p:sp>
      <p:sp>
        <p:nvSpPr>
          <p:cNvPr id="6" name="Content Placeholder 6"/>
          <p:cNvSpPr>
            <a:spLocks noGrp="1"/>
          </p:cNvSpPr>
          <p:nvPr>
            <p:ph sz="quarter" idx="10"/>
          </p:nvPr>
        </p:nvSpPr>
        <p:spPr bwMode="auto">
          <a:xfrm>
            <a:off x="838200" y="1562987"/>
            <a:ext cx="10515600" cy="4183295"/>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PhAnim="0" preserve="1" userDrawn="1">
  <p:cSld name="Content Slide, Color Line, Two Column">
    <p:spTree>
      <p:nvGrpSpPr>
        <p:cNvPr id="1" name=""/>
        <p:cNvGrpSpPr/>
        <p:nvPr/>
      </p:nvGrpSpPr>
      <p:grpSpPr bwMode="auto">
        <a:xfrm>
          <a:off x="0" y="0"/>
          <a:ext cx="0" cy="0"/>
          <a:chOff x="0" y="0"/>
          <a:chExt cx="0" cy="0"/>
        </a:xfrm>
      </p:grpSpPr>
      <p:sp>
        <p:nvSpPr>
          <p:cNvPr id="4" name="Rectangle 5"/>
          <p:cNvSpPr/>
          <p:nvPr userDrawn="1"/>
        </p:nvSpPr>
        <p:spPr bwMode="auto">
          <a:xfrm>
            <a:off x="0" y="6306575"/>
            <a:ext cx="12192000" cy="188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Title Placeholder 1"/>
          <p:cNvSpPr>
            <a:spLocks noGrp="1"/>
          </p:cNvSpPr>
          <p:nvPr>
            <p:ph type="title" hasCustomPrompt="1"/>
          </p:nvPr>
        </p:nvSpPr>
        <p:spPr bwMode="auto">
          <a:xfrm>
            <a:off x="838200" y="457200"/>
            <a:ext cx="10515600" cy="797443"/>
          </a:xfrm>
          <a:prstGeom prst="rect">
            <a:avLst/>
          </a:prstGeom>
        </p:spPr>
        <p:txBody>
          <a:bodyPr vert="horz" lIns="91440" tIns="45720" rIns="91440" bIns="45720" rtlCol="0" anchor="ctr">
            <a:normAutofit/>
          </a:bodyPr>
          <a:lstStyle>
            <a:lvl1pPr>
              <a:defRPr>
                <a:solidFill>
                  <a:schemeClr val="bg2"/>
                </a:solidFill>
              </a:defRPr>
            </a:lvl1pPr>
          </a:lstStyle>
          <a:p>
            <a:pPr>
              <a:defRPr/>
            </a:pPr>
            <a:r>
              <a:rPr lang="en-US"/>
              <a:t>Click to edit title</a:t>
            </a:r>
            <a:endParaRPr/>
          </a:p>
        </p:txBody>
      </p:sp>
      <p:sp>
        <p:nvSpPr>
          <p:cNvPr id="6" name="Content Placeholder 6"/>
          <p:cNvSpPr>
            <a:spLocks noGrp="1"/>
          </p:cNvSpPr>
          <p:nvPr>
            <p:ph sz="quarter" idx="11"/>
          </p:nvPr>
        </p:nvSpPr>
        <p:spPr bwMode="auto">
          <a:xfrm>
            <a:off x="838200" y="1562987"/>
            <a:ext cx="5013960" cy="4183295"/>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Content Placeholder 6"/>
          <p:cNvSpPr>
            <a:spLocks noGrp="1"/>
          </p:cNvSpPr>
          <p:nvPr>
            <p:ph sz="quarter" idx="12"/>
          </p:nvPr>
        </p:nvSpPr>
        <p:spPr bwMode="auto">
          <a:xfrm>
            <a:off x="6339842" y="1562987"/>
            <a:ext cx="5013960" cy="4183295"/>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PhAnim="0" preserve="1" userDrawn="1">
  <p:cSld name="Content Slide, Color Bar">
    <p:spTree>
      <p:nvGrpSpPr>
        <p:cNvPr id="1" name=""/>
        <p:cNvGrpSpPr/>
        <p:nvPr/>
      </p:nvGrpSpPr>
      <p:grpSpPr bwMode="auto">
        <a:xfrm>
          <a:off x="0" y="0"/>
          <a:ext cx="0" cy="0"/>
          <a:chOff x="0" y="0"/>
          <a:chExt cx="0" cy="0"/>
        </a:xfrm>
      </p:grpSpPr>
      <p:sp>
        <p:nvSpPr>
          <p:cNvPr id="4" name="Rectangle 4"/>
          <p:cNvSpPr/>
          <p:nvPr userDrawn="1"/>
        </p:nvSpPr>
        <p:spPr bwMode="auto">
          <a:xfrm>
            <a:off x="0" y="0"/>
            <a:ext cx="12192000" cy="14779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Title Placeholder 1"/>
          <p:cNvSpPr>
            <a:spLocks noGrp="1"/>
          </p:cNvSpPr>
          <p:nvPr>
            <p:ph type="title" hasCustomPrompt="1"/>
          </p:nvPr>
        </p:nvSpPr>
        <p:spPr bwMode="auto">
          <a:xfrm>
            <a:off x="838200" y="457200"/>
            <a:ext cx="10515600" cy="797443"/>
          </a:xfrm>
          <a:prstGeom prst="rect">
            <a:avLst/>
          </a:prstGeom>
        </p:spPr>
        <p:txBody>
          <a:bodyPr vert="horz" lIns="91440" tIns="45720" rIns="91440" bIns="45720" rtlCol="0" anchor="ctr">
            <a:normAutofit/>
          </a:bodyPr>
          <a:lstStyle>
            <a:lvl1pPr>
              <a:defRPr>
                <a:solidFill>
                  <a:schemeClr val="bg1"/>
                </a:solidFill>
              </a:defRPr>
            </a:lvl1pPr>
          </a:lstStyle>
          <a:p>
            <a:pPr>
              <a:defRPr/>
            </a:pPr>
            <a:r>
              <a:rPr lang="en-US"/>
              <a:t>Click to edit title</a:t>
            </a:r>
            <a:endParaRPr/>
          </a:p>
        </p:txBody>
      </p:sp>
      <p:sp>
        <p:nvSpPr>
          <p:cNvPr id="6" name="Content Placeholder 6"/>
          <p:cNvSpPr>
            <a:spLocks noGrp="1"/>
          </p:cNvSpPr>
          <p:nvPr>
            <p:ph sz="quarter" idx="10"/>
          </p:nvPr>
        </p:nvSpPr>
        <p:spPr bwMode="auto">
          <a:xfrm>
            <a:off x="838200" y="1935126"/>
            <a:ext cx="10515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PhAnim="0" preserve="1" userDrawn="1">
  <p:cSld name="Content Slide, Color Bar, Two Column">
    <p:spTree>
      <p:nvGrpSpPr>
        <p:cNvPr id="1" name=""/>
        <p:cNvGrpSpPr/>
        <p:nvPr/>
      </p:nvGrpSpPr>
      <p:grpSpPr bwMode="auto">
        <a:xfrm>
          <a:off x="0" y="0"/>
          <a:ext cx="0" cy="0"/>
          <a:chOff x="0" y="0"/>
          <a:chExt cx="0" cy="0"/>
        </a:xfrm>
      </p:grpSpPr>
      <p:sp>
        <p:nvSpPr>
          <p:cNvPr id="4" name="Rectangle 4"/>
          <p:cNvSpPr/>
          <p:nvPr userDrawn="1"/>
        </p:nvSpPr>
        <p:spPr bwMode="auto">
          <a:xfrm>
            <a:off x="0" y="0"/>
            <a:ext cx="12192000" cy="14779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Title Placeholder 1"/>
          <p:cNvSpPr>
            <a:spLocks noGrp="1"/>
          </p:cNvSpPr>
          <p:nvPr>
            <p:ph type="title" hasCustomPrompt="1"/>
          </p:nvPr>
        </p:nvSpPr>
        <p:spPr bwMode="auto">
          <a:xfrm>
            <a:off x="838200" y="457200"/>
            <a:ext cx="10515600" cy="797443"/>
          </a:xfrm>
          <a:prstGeom prst="rect">
            <a:avLst/>
          </a:prstGeom>
        </p:spPr>
        <p:txBody>
          <a:bodyPr vert="horz" lIns="91440" tIns="45720" rIns="91440" bIns="45720" rtlCol="0" anchor="ctr">
            <a:normAutofit/>
          </a:bodyPr>
          <a:lstStyle>
            <a:lvl1pPr>
              <a:defRPr>
                <a:solidFill>
                  <a:schemeClr val="bg1"/>
                </a:solidFill>
              </a:defRPr>
            </a:lvl1pPr>
          </a:lstStyle>
          <a:p>
            <a:pPr>
              <a:defRPr/>
            </a:pPr>
            <a:r>
              <a:rPr lang="en-US"/>
              <a:t>Click to edit title</a:t>
            </a:r>
            <a:endParaRPr/>
          </a:p>
        </p:txBody>
      </p:sp>
      <p:sp>
        <p:nvSpPr>
          <p:cNvPr id="6" name="Content Placeholder 6"/>
          <p:cNvSpPr>
            <a:spLocks noGrp="1"/>
          </p:cNvSpPr>
          <p:nvPr>
            <p:ph sz="quarter" idx="11"/>
          </p:nvPr>
        </p:nvSpPr>
        <p:spPr bwMode="auto">
          <a:xfrm>
            <a:off x="838200" y="1935126"/>
            <a:ext cx="501396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Content Placeholder 6"/>
          <p:cNvSpPr>
            <a:spLocks noGrp="1"/>
          </p:cNvSpPr>
          <p:nvPr>
            <p:ph sz="quarter" idx="12"/>
          </p:nvPr>
        </p:nvSpPr>
        <p:spPr bwMode="auto">
          <a:xfrm>
            <a:off x="6339842" y="1935126"/>
            <a:ext cx="501396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PhAnim="0" preserve="1" userDrawn="1">
  <p:cSld name="Content Slide, Footer Bar">
    <p:spTree>
      <p:nvGrpSpPr>
        <p:cNvPr id="1" name=""/>
        <p:cNvGrpSpPr/>
        <p:nvPr/>
      </p:nvGrpSpPr>
      <p:grpSpPr bwMode="auto">
        <a:xfrm>
          <a:off x="0" y="0"/>
          <a:ext cx="0" cy="0"/>
          <a:chOff x="0" y="0"/>
          <a:chExt cx="0" cy="0"/>
        </a:xfrm>
      </p:grpSpPr>
      <p:sp>
        <p:nvSpPr>
          <p:cNvPr id="4" name="Title Placeholder 1"/>
          <p:cNvSpPr>
            <a:spLocks noGrp="1"/>
          </p:cNvSpPr>
          <p:nvPr>
            <p:ph type="title" hasCustomPrompt="1"/>
          </p:nvPr>
        </p:nvSpPr>
        <p:spPr bwMode="auto">
          <a:xfrm>
            <a:off x="838200" y="457200"/>
            <a:ext cx="10515600" cy="797443"/>
          </a:xfrm>
          <a:prstGeom prst="rect">
            <a:avLst/>
          </a:prstGeom>
        </p:spPr>
        <p:txBody>
          <a:bodyPr vert="horz" lIns="91440" tIns="45720" rIns="91440" bIns="45720" rtlCol="0" anchor="ctr">
            <a:normAutofit/>
          </a:bodyPr>
          <a:lstStyle>
            <a:lvl1pPr>
              <a:defRPr>
                <a:solidFill>
                  <a:schemeClr val="bg2"/>
                </a:solidFill>
              </a:defRPr>
            </a:lvl1pPr>
          </a:lstStyle>
          <a:p>
            <a:pPr>
              <a:defRPr/>
            </a:pPr>
            <a:r>
              <a:rPr lang="en-US"/>
              <a:t>Click to edit title</a:t>
            </a:r>
            <a:endParaRPr/>
          </a:p>
        </p:txBody>
      </p:sp>
      <p:sp>
        <p:nvSpPr>
          <p:cNvPr id="5" name="Content Placeholder 6"/>
          <p:cNvSpPr>
            <a:spLocks noGrp="1"/>
          </p:cNvSpPr>
          <p:nvPr>
            <p:ph sz="quarter" idx="10"/>
          </p:nvPr>
        </p:nvSpPr>
        <p:spPr bwMode="auto">
          <a:xfrm>
            <a:off x="838200" y="1639987"/>
            <a:ext cx="10515600" cy="3880882"/>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Rectangle 4"/>
          <p:cNvSpPr/>
          <p:nvPr userDrawn="1"/>
        </p:nvSpPr>
        <p:spPr bwMode="auto">
          <a:xfrm>
            <a:off x="0" y="6049926"/>
            <a:ext cx="12192000" cy="8080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PhAnim="0" preserve="1" userDrawn="1">
  <p:cSld name="Content Slide, Footer Bar, Two Column">
    <p:spTree>
      <p:nvGrpSpPr>
        <p:cNvPr id="1" name=""/>
        <p:cNvGrpSpPr/>
        <p:nvPr/>
      </p:nvGrpSpPr>
      <p:grpSpPr bwMode="auto">
        <a:xfrm>
          <a:off x="0" y="0"/>
          <a:ext cx="0" cy="0"/>
          <a:chOff x="0" y="0"/>
          <a:chExt cx="0" cy="0"/>
        </a:xfrm>
      </p:grpSpPr>
      <p:sp>
        <p:nvSpPr>
          <p:cNvPr id="4" name="Title Placeholder 1"/>
          <p:cNvSpPr>
            <a:spLocks noGrp="1"/>
          </p:cNvSpPr>
          <p:nvPr>
            <p:ph type="title" hasCustomPrompt="1"/>
          </p:nvPr>
        </p:nvSpPr>
        <p:spPr bwMode="auto">
          <a:xfrm>
            <a:off x="838200" y="457200"/>
            <a:ext cx="10515600" cy="797443"/>
          </a:xfrm>
          <a:prstGeom prst="rect">
            <a:avLst/>
          </a:prstGeom>
        </p:spPr>
        <p:txBody>
          <a:bodyPr vert="horz" lIns="91440" tIns="45720" rIns="91440" bIns="45720" rtlCol="0" anchor="ctr">
            <a:normAutofit/>
          </a:bodyPr>
          <a:lstStyle>
            <a:lvl1pPr>
              <a:defRPr>
                <a:solidFill>
                  <a:schemeClr val="bg2"/>
                </a:solidFill>
              </a:defRPr>
            </a:lvl1pPr>
          </a:lstStyle>
          <a:p>
            <a:pPr>
              <a:defRPr/>
            </a:pPr>
            <a:r>
              <a:rPr lang="en-US"/>
              <a:t>Click to edit title</a:t>
            </a:r>
            <a:endParaRPr/>
          </a:p>
        </p:txBody>
      </p:sp>
      <p:sp>
        <p:nvSpPr>
          <p:cNvPr id="5" name="Content Placeholder 6"/>
          <p:cNvSpPr>
            <a:spLocks noGrp="1"/>
          </p:cNvSpPr>
          <p:nvPr>
            <p:ph sz="quarter" idx="10"/>
          </p:nvPr>
        </p:nvSpPr>
        <p:spPr bwMode="auto">
          <a:xfrm>
            <a:off x="838200" y="1648051"/>
            <a:ext cx="5013960" cy="3880882"/>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Rectangle 4"/>
          <p:cNvSpPr/>
          <p:nvPr userDrawn="1"/>
        </p:nvSpPr>
        <p:spPr bwMode="auto">
          <a:xfrm>
            <a:off x="0" y="6049926"/>
            <a:ext cx="12192000" cy="8080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7" name="Content Placeholder 6"/>
          <p:cNvSpPr>
            <a:spLocks noGrp="1"/>
          </p:cNvSpPr>
          <p:nvPr>
            <p:ph sz="quarter" idx="11"/>
          </p:nvPr>
        </p:nvSpPr>
        <p:spPr bwMode="auto">
          <a:xfrm>
            <a:off x="6339842" y="1648051"/>
            <a:ext cx="5013960" cy="3880882"/>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PhAnim="0" preserve="1" userDrawn="1">
  <p:cSld name="Content Slide, Right Picture w/ Color Box">
    <p:spTree>
      <p:nvGrpSpPr>
        <p:cNvPr id="1" name=""/>
        <p:cNvGrpSpPr/>
        <p:nvPr/>
      </p:nvGrpSpPr>
      <p:grpSpPr bwMode="auto">
        <a:xfrm>
          <a:off x="0" y="0"/>
          <a:ext cx="0" cy="0"/>
          <a:chOff x="0" y="0"/>
          <a:chExt cx="0" cy="0"/>
        </a:xfrm>
      </p:grpSpPr>
      <p:sp>
        <p:nvSpPr>
          <p:cNvPr id="4" name="Rectangle 1"/>
          <p:cNvSpPr/>
          <p:nvPr userDrawn="1"/>
        </p:nvSpPr>
        <p:spPr bwMode="auto">
          <a:xfrm>
            <a:off x="10170160" y="0"/>
            <a:ext cx="202184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Picture Placeholder 3"/>
          <p:cNvSpPr>
            <a:spLocks noGrp="1"/>
          </p:cNvSpPr>
          <p:nvPr>
            <p:ph type="pic" sz="quarter" idx="10" hasCustomPrompt="1"/>
          </p:nvPr>
        </p:nvSpPr>
        <p:spPr bwMode="auto">
          <a:xfrm>
            <a:off x="6955946" y="584791"/>
            <a:ext cx="4132262" cy="5688418"/>
          </a:xfrm>
        </p:spPr>
        <p:txBody>
          <a:bodyPr anchor="ctr"/>
          <a:lstStyle>
            <a:lvl1pPr algn="ctr">
              <a:defRPr/>
            </a:lvl1pPr>
          </a:lstStyle>
          <a:p>
            <a:pPr>
              <a:defRPr/>
            </a:pPr>
            <a:r>
              <a:rPr lang="en-US"/>
              <a:t>Click to Insert Picture</a:t>
            </a:r>
            <a:endParaRPr/>
          </a:p>
        </p:txBody>
      </p:sp>
      <p:sp>
        <p:nvSpPr>
          <p:cNvPr id="6" name="Title Placeholder 1"/>
          <p:cNvSpPr>
            <a:spLocks noGrp="1"/>
          </p:cNvSpPr>
          <p:nvPr>
            <p:ph type="title" hasCustomPrompt="1"/>
          </p:nvPr>
        </p:nvSpPr>
        <p:spPr bwMode="auto">
          <a:xfrm>
            <a:off x="668079" y="584791"/>
            <a:ext cx="5679558" cy="797443"/>
          </a:xfrm>
          <a:prstGeom prst="rect">
            <a:avLst/>
          </a:prstGeom>
        </p:spPr>
        <p:txBody>
          <a:bodyPr vert="horz" lIns="91440" tIns="45720" rIns="91440" bIns="45720" rtlCol="0" anchor="ctr">
            <a:normAutofit/>
          </a:bodyPr>
          <a:lstStyle>
            <a:lvl1pPr>
              <a:defRPr>
                <a:solidFill>
                  <a:schemeClr val="bg2"/>
                </a:solidFill>
              </a:defRPr>
            </a:lvl1pPr>
          </a:lstStyle>
          <a:p>
            <a:pPr>
              <a:defRPr/>
            </a:pPr>
            <a:r>
              <a:rPr lang="en-US"/>
              <a:t>Click to edit title</a:t>
            </a:r>
            <a:endParaRPr/>
          </a:p>
        </p:txBody>
      </p:sp>
      <p:sp>
        <p:nvSpPr>
          <p:cNvPr id="7" name="Content Placeholder 6"/>
          <p:cNvSpPr>
            <a:spLocks noGrp="1"/>
          </p:cNvSpPr>
          <p:nvPr>
            <p:ph sz="quarter" idx="11"/>
          </p:nvPr>
        </p:nvSpPr>
        <p:spPr bwMode="auto">
          <a:xfrm>
            <a:off x="668079" y="1690577"/>
            <a:ext cx="5679558" cy="4582631"/>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PhAnim="0" preserve="1" userDrawn="1">
  <p:cSld name="Content Slide, Left Picture w/ Color Box">
    <p:spTree>
      <p:nvGrpSpPr>
        <p:cNvPr id="1" name=""/>
        <p:cNvGrpSpPr/>
        <p:nvPr/>
      </p:nvGrpSpPr>
      <p:grpSpPr bwMode="auto">
        <a:xfrm>
          <a:off x="0" y="0"/>
          <a:ext cx="0" cy="0"/>
          <a:chOff x="0" y="0"/>
          <a:chExt cx="0" cy="0"/>
        </a:xfrm>
      </p:grpSpPr>
      <p:sp>
        <p:nvSpPr>
          <p:cNvPr id="4" name="Rectangle 1"/>
          <p:cNvSpPr/>
          <p:nvPr userDrawn="1"/>
        </p:nvSpPr>
        <p:spPr bwMode="auto">
          <a:xfrm>
            <a:off x="0" y="0"/>
            <a:ext cx="202184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Picture Placeholder 3"/>
          <p:cNvSpPr>
            <a:spLocks noGrp="1"/>
          </p:cNvSpPr>
          <p:nvPr>
            <p:ph type="pic" sz="quarter" idx="10" hasCustomPrompt="1"/>
          </p:nvPr>
        </p:nvSpPr>
        <p:spPr bwMode="auto">
          <a:xfrm>
            <a:off x="1108043" y="584791"/>
            <a:ext cx="4132262" cy="5688418"/>
          </a:xfrm>
        </p:spPr>
        <p:txBody>
          <a:bodyPr anchor="ctr"/>
          <a:lstStyle>
            <a:lvl1pPr algn="ctr">
              <a:defRPr/>
            </a:lvl1pPr>
          </a:lstStyle>
          <a:p>
            <a:pPr>
              <a:defRPr/>
            </a:pPr>
            <a:r>
              <a:rPr lang="en-US"/>
              <a:t>Click to Insert Picture</a:t>
            </a:r>
            <a:endParaRPr/>
          </a:p>
        </p:txBody>
      </p:sp>
      <p:sp>
        <p:nvSpPr>
          <p:cNvPr id="6" name="Title Placeholder 1"/>
          <p:cNvSpPr>
            <a:spLocks noGrp="1"/>
          </p:cNvSpPr>
          <p:nvPr>
            <p:ph type="title" hasCustomPrompt="1"/>
          </p:nvPr>
        </p:nvSpPr>
        <p:spPr bwMode="auto">
          <a:xfrm>
            <a:off x="5859243" y="584791"/>
            <a:ext cx="5679558" cy="797443"/>
          </a:xfrm>
          <a:prstGeom prst="rect">
            <a:avLst/>
          </a:prstGeom>
        </p:spPr>
        <p:txBody>
          <a:bodyPr vert="horz" lIns="91440" tIns="45720" rIns="91440" bIns="45720" rtlCol="0" anchor="ctr">
            <a:normAutofit/>
          </a:bodyPr>
          <a:lstStyle>
            <a:lvl1pPr>
              <a:defRPr>
                <a:solidFill>
                  <a:schemeClr val="bg2"/>
                </a:solidFill>
              </a:defRPr>
            </a:lvl1pPr>
          </a:lstStyle>
          <a:p>
            <a:pPr>
              <a:defRPr/>
            </a:pPr>
            <a:r>
              <a:rPr lang="en-US"/>
              <a:t>Click to edit title</a:t>
            </a:r>
            <a:endParaRPr/>
          </a:p>
        </p:txBody>
      </p:sp>
      <p:sp>
        <p:nvSpPr>
          <p:cNvPr id="7" name="Content Placeholder 6"/>
          <p:cNvSpPr>
            <a:spLocks noGrp="1"/>
          </p:cNvSpPr>
          <p:nvPr>
            <p:ph sz="quarter" idx="11"/>
          </p:nvPr>
        </p:nvSpPr>
        <p:spPr bwMode="auto">
          <a:xfrm>
            <a:off x="5859243" y="1690577"/>
            <a:ext cx="5679558" cy="4582631"/>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Content Slide, Color Line, Two Column">
    <p:spTree>
      <p:nvGrpSpPr>
        <p:cNvPr id="1" name=""/>
        <p:cNvGrpSpPr/>
        <p:nvPr/>
      </p:nvGrpSpPr>
      <p:grpSpPr bwMode="auto">
        <a:xfrm>
          <a:off x="0" y="0"/>
          <a:ext cx="0" cy="0"/>
          <a:chOff x="0" y="0"/>
          <a:chExt cx="0" cy="0"/>
        </a:xfrm>
      </p:grpSpPr>
      <p:sp>
        <p:nvSpPr>
          <p:cNvPr id="4" name="Rectangle 5"/>
          <p:cNvSpPr/>
          <p:nvPr userDrawn="1"/>
        </p:nvSpPr>
        <p:spPr bwMode="auto">
          <a:xfrm>
            <a:off x="0" y="6306575"/>
            <a:ext cx="12192000" cy="188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Title Placeholder 1"/>
          <p:cNvSpPr>
            <a:spLocks noGrp="1"/>
          </p:cNvSpPr>
          <p:nvPr>
            <p:ph type="title" hasCustomPrompt="1"/>
          </p:nvPr>
        </p:nvSpPr>
        <p:spPr bwMode="auto">
          <a:xfrm>
            <a:off x="838200" y="457200"/>
            <a:ext cx="10515600" cy="797443"/>
          </a:xfrm>
          <a:prstGeom prst="rect">
            <a:avLst/>
          </a:prstGeom>
        </p:spPr>
        <p:txBody>
          <a:bodyPr vert="horz" lIns="91440" tIns="45720" rIns="91440" bIns="45720" rtlCol="0" anchor="ctr">
            <a:normAutofit/>
          </a:bodyPr>
          <a:lstStyle>
            <a:lvl1pPr>
              <a:defRPr>
                <a:solidFill>
                  <a:schemeClr val="accent3"/>
                </a:solidFill>
              </a:defRPr>
            </a:lvl1pPr>
          </a:lstStyle>
          <a:p>
            <a:pPr>
              <a:defRPr/>
            </a:pPr>
            <a:r>
              <a:rPr lang="en-US"/>
              <a:t>Click to edit title</a:t>
            </a:r>
            <a:endParaRPr/>
          </a:p>
        </p:txBody>
      </p:sp>
      <p:sp>
        <p:nvSpPr>
          <p:cNvPr id="6" name="Content Placeholder 6"/>
          <p:cNvSpPr>
            <a:spLocks noGrp="1"/>
          </p:cNvSpPr>
          <p:nvPr>
            <p:ph sz="quarter" idx="11"/>
          </p:nvPr>
        </p:nvSpPr>
        <p:spPr bwMode="auto">
          <a:xfrm>
            <a:off x="838200" y="1562987"/>
            <a:ext cx="5013960" cy="4183295"/>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Content Placeholder 6"/>
          <p:cNvSpPr>
            <a:spLocks noGrp="1"/>
          </p:cNvSpPr>
          <p:nvPr>
            <p:ph sz="quarter" idx="12"/>
          </p:nvPr>
        </p:nvSpPr>
        <p:spPr bwMode="auto">
          <a:xfrm>
            <a:off x="6339842" y="1562987"/>
            <a:ext cx="5013960" cy="4183295"/>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PhAnim="0" preserve="1" userDrawn="1">
  <p:cSld name="Content Slide, Right Picture">
    <p:spTree>
      <p:nvGrpSpPr>
        <p:cNvPr id="1" name=""/>
        <p:cNvGrpSpPr/>
        <p:nvPr/>
      </p:nvGrpSpPr>
      <p:grpSpPr bwMode="auto">
        <a:xfrm>
          <a:off x="0" y="0"/>
          <a:ext cx="0" cy="0"/>
          <a:chOff x="0" y="0"/>
          <a:chExt cx="0" cy="0"/>
        </a:xfrm>
      </p:grpSpPr>
      <p:sp>
        <p:nvSpPr>
          <p:cNvPr id="4" name="Picture Placeholder 3"/>
          <p:cNvSpPr>
            <a:spLocks noGrp="1"/>
          </p:cNvSpPr>
          <p:nvPr>
            <p:ph type="pic" sz="quarter" idx="10" hasCustomPrompt="1"/>
          </p:nvPr>
        </p:nvSpPr>
        <p:spPr bwMode="auto">
          <a:xfrm>
            <a:off x="7357730" y="0"/>
            <a:ext cx="4834269" cy="6858000"/>
          </a:xfrm>
        </p:spPr>
        <p:txBody>
          <a:bodyPr anchor="ctr"/>
          <a:lstStyle>
            <a:lvl1pPr algn="ctr">
              <a:defRPr/>
            </a:lvl1pPr>
          </a:lstStyle>
          <a:p>
            <a:pPr>
              <a:defRPr/>
            </a:pPr>
            <a:r>
              <a:rPr lang="en-US"/>
              <a:t>Click to Insert Picture</a:t>
            </a:r>
            <a:endParaRPr/>
          </a:p>
        </p:txBody>
      </p:sp>
      <p:sp>
        <p:nvSpPr>
          <p:cNvPr id="5" name="Title Placeholder 1"/>
          <p:cNvSpPr>
            <a:spLocks noGrp="1"/>
          </p:cNvSpPr>
          <p:nvPr>
            <p:ph type="title" hasCustomPrompt="1"/>
          </p:nvPr>
        </p:nvSpPr>
        <p:spPr bwMode="auto">
          <a:xfrm>
            <a:off x="668079" y="584791"/>
            <a:ext cx="5977269" cy="797443"/>
          </a:xfrm>
          <a:prstGeom prst="rect">
            <a:avLst/>
          </a:prstGeom>
        </p:spPr>
        <p:txBody>
          <a:bodyPr vert="horz" lIns="91440" tIns="45720" rIns="91440" bIns="45720" rtlCol="0" anchor="ctr">
            <a:normAutofit/>
          </a:bodyPr>
          <a:lstStyle>
            <a:lvl1pPr>
              <a:defRPr>
                <a:solidFill>
                  <a:schemeClr val="bg2"/>
                </a:solidFill>
              </a:defRPr>
            </a:lvl1pPr>
          </a:lstStyle>
          <a:p>
            <a:pPr>
              <a:defRPr/>
            </a:pPr>
            <a:r>
              <a:rPr lang="en-US"/>
              <a:t>Click to edit title</a:t>
            </a:r>
            <a:endParaRPr/>
          </a:p>
        </p:txBody>
      </p:sp>
      <p:sp>
        <p:nvSpPr>
          <p:cNvPr id="6" name="Content Placeholder 6"/>
          <p:cNvSpPr>
            <a:spLocks noGrp="1"/>
          </p:cNvSpPr>
          <p:nvPr>
            <p:ph sz="quarter" idx="11"/>
          </p:nvPr>
        </p:nvSpPr>
        <p:spPr bwMode="auto">
          <a:xfrm>
            <a:off x="668079" y="1690577"/>
            <a:ext cx="5977269" cy="4582631"/>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PhAnim="0" preserve="1" userDrawn="1">
  <p:cSld name="Content Slide, Left Picture">
    <p:spTree>
      <p:nvGrpSpPr>
        <p:cNvPr id="1" name=""/>
        <p:cNvGrpSpPr/>
        <p:nvPr/>
      </p:nvGrpSpPr>
      <p:grpSpPr bwMode="auto">
        <a:xfrm>
          <a:off x="0" y="0"/>
          <a:ext cx="0" cy="0"/>
          <a:chOff x="0" y="0"/>
          <a:chExt cx="0" cy="0"/>
        </a:xfrm>
      </p:grpSpPr>
      <p:sp>
        <p:nvSpPr>
          <p:cNvPr id="4" name="Picture Placeholder 3"/>
          <p:cNvSpPr>
            <a:spLocks noGrp="1"/>
          </p:cNvSpPr>
          <p:nvPr>
            <p:ph type="pic" sz="quarter" idx="10" hasCustomPrompt="1"/>
          </p:nvPr>
        </p:nvSpPr>
        <p:spPr bwMode="auto">
          <a:xfrm>
            <a:off x="10632" y="0"/>
            <a:ext cx="4834269" cy="6858000"/>
          </a:xfrm>
        </p:spPr>
        <p:txBody>
          <a:bodyPr anchor="ctr"/>
          <a:lstStyle>
            <a:lvl1pPr algn="ctr">
              <a:defRPr/>
            </a:lvl1pPr>
          </a:lstStyle>
          <a:p>
            <a:pPr>
              <a:defRPr/>
            </a:pPr>
            <a:r>
              <a:rPr lang="en-US"/>
              <a:t>Click to Insert Picture</a:t>
            </a:r>
            <a:endParaRPr/>
          </a:p>
        </p:txBody>
      </p:sp>
      <p:sp>
        <p:nvSpPr>
          <p:cNvPr id="5" name="Title Placeholder 1"/>
          <p:cNvSpPr>
            <a:spLocks noGrp="1"/>
          </p:cNvSpPr>
          <p:nvPr>
            <p:ph type="title" hasCustomPrompt="1"/>
          </p:nvPr>
        </p:nvSpPr>
        <p:spPr bwMode="auto">
          <a:xfrm>
            <a:off x="5559055" y="584791"/>
            <a:ext cx="5977269" cy="797443"/>
          </a:xfrm>
          <a:prstGeom prst="rect">
            <a:avLst/>
          </a:prstGeom>
        </p:spPr>
        <p:txBody>
          <a:bodyPr vert="horz" lIns="91440" tIns="45720" rIns="91440" bIns="45720" rtlCol="0" anchor="ctr">
            <a:normAutofit/>
          </a:bodyPr>
          <a:lstStyle>
            <a:lvl1pPr>
              <a:defRPr>
                <a:solidFill>
                  <a:schemeClr val="bg2"/>
                </a:solidFill>
              </a:defRPr>
            </a:lvl1pPr>
          </a:lstStyle>
          <a:p>
            <a:pPr>
              <a:defRPr/>
            </a:pPr>
            <a:r>
              <a:rPr lang="en-US"/>
              <a:t>Click to edit title</a:t>
            </a:r>
            <a:endParaRPr/>
          </a:p>
        </p:txBody>
      </p:sp>
      <p:sp>
        <p:nvSpPr>
          <p:cNvPr id="6" name="Content Placeholder 6"/>
          <p:cNvSpPr>
            <a:spLocks noGrp="1"/>
          </p:cNvSpPr>
          <p:nvPr>
            <p:ph sz="quarter" idx="11"/>
          </p:nvPr>
        </p:nvSpPr>
        <p:spPr bwMode="auto">
          <a:xfrm>
            <a:off x="5559055" y="1690577"/>
            <a:ext cx="5977269" cy="4582631"/>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PhAnim="0" preserve="1" userDrawn="1">
  <p:cSld name="Content Slide, Right Image, Grey Content Box">
    <p:spTree>
      <p:nvGrpSpPr>
        <p:cNvPr id="1" name=""/>
        <p:cNvGrpSpPr/>
        <p:nvPr/>
      </p:nvGrpSpPr>
      <p:grpSpPr bwMode="auto">
        <a:xfrm>
          <a:off x="0" y="0"/>
          <a:ext cx="0" cy="0"/>
          <a:chOff x="0" y="0"/>
          <a:chExt cx="0" cy="0"/>
        </a:xfrm>
      </p:grpSpPr>
      <p:sp>
        <p:nvSpPr>
          <p:cNvPr id="4" name="Rectangle 6"/>
          <p:cNvSpPr/>
          <p:nvPr userDrawn="1"/>
        </p:nvSpPr>
        <p:spPr bwMode="auto">
          <a:xfrm>
            <a:off x="0" y="1690577"/>
            <a:ext cx="7602279" cy="458263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Picture Placeholder 3"/>
          <p:cNvSpPr>
            <a:spLocks noGrp="1"/>
          </p:cNvSpPr>
          <p:nvPr>
            <p:ph type="pic" sz="quarter" idx="10" hasCustomPrompt="1"/>
          </p:nvPr>
        </p:nvSpPr>
        <p:spPr bwMode="auto">
          <a:xfrm>
            <a:off x="7357730" y="0"/>
            <a:ext cx="4834269" cy="6858000"/>
          </a:xfrm>
        </p:spPr>
        <p:txBody>
          <a:bodyPr anchor="ctr"/>
          <a:lstStyle>
            <a:lvl1pPr algn="ctr">
              <a:defRPr/>
            </a:lvl1pPr>
          </a:lstStyle>
          <a:p>
            <a:pPr>
              <a:defRPr/>
            </a:pPr>
            <a:r>
              <a:rPr lang="en-US"/>
              <a:t>Click to Insert Picture</a:t>
            </a:r>
            <a:endParaRPr/>
          </a:p>
        </p:txBody>
      </p:sp>
      <p:sp>
        <p:nvSpPr>
          <p:cNvPr id="6" name="Title Placeholder 1"/>
          <p:cNvSpPr>
            <a:spLocks noGrp="1"/>
          </p:cNvSpPr>
          <p:nvPr>
            <p:ph type="title" hasCustomPrompt="1"/>
          </p:nvPr>
        </p:nvSpPr>
        <p:spPr bwMode="auto">
          <a:xfrm>
            <a:off x="668079" y="749595"/>
            <a:ext cx="5977269" cy="797443"/>
          </a:xfrm>
          <a:prstGeom prst="rect">
            <a:avLst/>
          </a:prstGeom>
        </p:spPr>
        <p:txBody>
          <a:bodyPr vert="horz" lIns="91440" tIns="45720" rIns="91440" bIns="45720" rtlCol="0" anchor="b">
            <a:normAutofit/>
          </a:bodyPr>
          <a:lstStyle>
            <a:lvl1pPr>
              <a:defRPr>
                <a:solidFill>
                  <a:schemeClr val="bg2"/>
                </a:solidFill>
              </a:defRPr>
            </a:lvl1pPr>
          </a:lstStyle>
          <a:p>
            <a:pPr>
              <a:defRPr/>
            </a:pPr>
            <a:r>
              <a:rPr lang="en-US"/>
              <a:t>Click to edit title</a:t>
            </a:r>
            <a:endParaRPr/>
          </a:p>
        </p:txBody>
      </p:sp>
      <p:sp>
        <p:nvSpPr>
          <p:cNvPr id="7" name="Content Placeholder 6"/>
          <p:cNvSpPr>
            <a:spLocks noGrp="1"/>
          </p:cNvSpPr>
          <p:nvPr>
            <p:ph sz="quarter" idx="11"/>
          </p:nvPr>
        </p:nvSpPr>
        <p:spPr bwMode="auto">
          <a:xfrm>
            <a:off x="668079" y="1966913"/>
            <a:ext cx="5977269" cy="3965575"/>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PhAnim="0" preserve="1" userDrawn="1">
  <p:cSld name="Content Slide, Left Image, Grey Content Box">
    <p:spTree>
      <p:nvGrpSpPr>
        <p:cNvPr id="1" name=""/>
        <p:cNvGrpSpPr/>
        <p:nvPr/>
      </p:nvGrpSpPr>
      <p:grpSpPr bwMode="auto">
        <a:xfrm>
          <a:off x="0" y="0"/>
          <a:ext cx="0" cy="0"/>
          <a:chOff x="0" y="0"/>
          <a:chExt cx="0" cy="0"/>
        </a:xfrm>
      </p:grpSpPr>
      <p:sp>
        <p:nvSpPr>
          <p:cNvPr id="4" name="Picture Placeholder 3"/>
          <p:cNvSpPr>
            <a:spLocks noGrp="1"/>
          </p:cNvSpPr>
          <p:nvPr>
            <p:ph type="pic" sz="quarter" idx="10" hasCustomPrompt="1"/>
          </p:nvPr>
        </p:nvSpPr>
        <p:spPr bwMode="auto">
          <a:xfrm>
            <a:off x="0" y="0"/>
            <a:ext cx="4834269" cy="6858000"/>
          </a:xfrm>
        </p:spPr>
        <p:txBody>
          <a:bodyPr anchor="ctr"/>
          <a:lstStyle>
            <a:lvl1pPr algn="ctr">
              <a:defRPr/>
            </a:lvl1pPr>
          </a:lstStyle>
          <a:p>
            <a:pPr>
              <a:defRPr/>
            </a:pPr>
            <a:r>
              <a:rPr lang="en-US"/>
              <a:t>Click to Insert Picture</a:t>
            </a:r>
            <a:endParaRPr/>
          </a:p>
        </p:txBody>
      </p:sp>
      <p:sp>
        <p:nvSpPr>
          <p:cNvPr id="5" name="Title Placeholder 1"/>
          <p:cNvSpPr>
            <a:spLocks noGrp="1"/>
          </p:cNvSpPr>
          <p:nvPr>
            <p:ph type="title" hasCustomPrompt="1"/>
          </p:nvPr>
        </p:nvSpPr>
        <p:spPr bwMode="auto">
          <a:xfrm>
            <a:off x="5524500" y="749595"/>
            <a:ext cx="5977269" cy="797443"/>
          </a:xfrm>
          <a:prstGeom prst="rect">
            <a:avLst/>
          </a:prstGeom>
        </p:spPr>
        <p:txBody>
          <a:bodyPr vert="horz" lIns="91440" tIns="45720" rIns="91440" bIns="45720" rtlCol="0" anchor="b">
            <a:normAutofit/>
          </a:bodyPr>
          <a:lstStyle>
            <a:lvl1pPr>
              <a:defRPr>
                <a:solidFill>
                  <a:schemeClr val="bg2"/>
                </a:solidFill>
              </a:defRPr>
            </a:lvl1pPr>
          </a:lstStyle>
          <a:p>
            <a:pPr>
              <a:defRPr/>
            </a:pPr>
            <a:r>
              <a:rPr lang="en-US"/>
              <a:t>Click to edit title</a:t>
            </a:r>
            <a:endParaRPr/>
          </a:p>
        </p:txBody>
      </p:sp>
      <p:sp>
        <p:nvSpPr>
          <p:cNvPr id="6" name="Rectangle 1"/>
          <p:cNvSpPr/>
          <p:nvPr userDrawn="1"/>
        </p:nvSpPr>
        <p:spPr bwMode="auto">
          <a:xfrm>
            <a:off x="4589721" y="1690577"/>
            <a:ext cx="7602279" cy="458263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7" name="Content Placeholder 6"/>
          <p:cNvSpPr>
            <a:spLocks noGrp="1"/>
          </p:cNvSpPr>
          <p:nvPr>
            <p:ph sz="quarter" idx="11"/>
          </p:nvPr>
        </p:nvSpPr>
        <p:spPr bwMode="auto">
          <a:xfrm>
            <a:off x="5524500" y="1966913"/>
            <a:ext cx="5977269" cy="3965575"/>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PhAnim="0" preserve="1" userDrawn="1">
  <p:cSld name="Content Slide, Right Picture, Bottom Icons">
    <p:spTree>
      <p:nvGrpSpPr>
        <p:cNvPr id="1" name=""/>
        <p:cNvGrpSpPr/>
        <p:nvPr/>
      </p:nvGrpSpPr>
      <p:grpSpPr bwMode="auto">
        <a:xfrm>
          <a:off x="0" y="0"/>
          <a:ext cx="0" cy="0"/>
          <a:chOff x="0" y="0"/>
          <a:chExt cx="0" cy="0"/>
        </a:xfrm>
      </p:grpSpPr>
      <p:sp>
        <p:nvSpPr>
          <p:cNvPr id="4" name="Picture Placeholder 3"/>
          <p:cNvSpPr>
            <a:spLocks noGrp="1"/>
          </p:cNvSpPr>
          <p:nvPr>
            <p:ph type="pic" sz="quarter" idx="10" hasCustomPrompt="1"/>
          </p:nvPr>
        </p:nvSpPr>
        <p:spPr bwMode="auto">
          <a:xfrm>
            <a:off x="7357730" y="0"/>
            <a:ext cx="4834269" cy="6858000"/>
          </a:xfrm>
        </p:spPr>
        <p:txBody>
          <a:bodyPr anchor="ctr"/>
          <a:lstStyle>
            <a:lvl1pPr algn="ctr">
              <a:defRPr/>
            </a:lvl1pPr>
          </a:lstStyle>
          <a:p>
            <a:pPr>
              <a:defRPr/>
            </a:pPr>
            <a:r>
              <a:rPr lang="en-US"/>
              <a:t>Click to Insert Picture</a:t>
            </a:r>
            <a:endParaRPr/>
          </a:p>
        </p:txBody>
      </p:sp>
      <p:sp>
        <p:nvSpPr>
          <p:cNvPr id="5" name="Title Placeholder 1"/>
          <p:cNvSpPr>
            <a:spLocks noGrp="1"/>
          </p:cNvSpPr>
          <p:nvPr>
            <p:ph type="title" hasCustomPrompt="1"/>
          </p:nvPr>
        </p:nvSpPr>
        <p:spPr bwMode="auto">
          <a:xfrm>
            <a:off x="668079" y="584791"/>
            <a:ext cx="5977269" cy="797443"/>
          </a:xfrm>
          <a:prstGeom prst="rect">
            <a:avLst/>
          </a:prstGeom>
        </p:spPr>
        <p:txBody>
          <a:bodyPr vert="horz" lIns="91440" tIns="45720" rIns="91440" bIns="45720" rtlCol="0" anchor="ctr">
            <a:normAutofit/>
          </a:bodyPr>
          <a:lstStyle>
            <a:lvl1pPr>
              <a:defRPr>
                <a:solidFill>
                  <a:schemeClr val="bg2"/>
                </a:solidFill>
              </a:defRPr>
            </a:lvl1pPr>
          </a:lstStyle>
          <a:p>
            <a:pPr>
              <a:defRPr/>
            </a:pPr>
            <a:r>
              <a:rPr lang="en-US"/>
              <a:t>Click to edit title</a:t>
            </a:r>
            <a:endParaRPr/>
          </a:p>
        </p:txBody>
      </p:sp>
      <p:sp>
        <p:nvSpPr>
          <p:cNvPr id="6" name="Content Placeholder 6"/>
          <p:cNvSpPr>
            <a:spLocks noGrp="1"/>
          </p:cNvSpPr>
          <p:nvPr>
            <p:ph sz="quarter" idx="11"/>
          </p:nvPr>
        </p:nvSpPr>
        <p:spPr bwMode="auto">
          <a:xfrm>
            <a:off x="668079" y="1690577"/>
            <a:ext cx="5977269" cy="3157870"/>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Picture Placeholder 5"/>
          <p:cNvSpPr>
            <a:spLocks noGrp="1"/>
          </p:cNvSpPr>
          <p:nvPr>
            <p:ph type="pic" sz="quarter" idx="12" hasCustomPrompt="1"/>
          </p:nvPr>
        </p:nvSpPr>
        <p:spPr bwMode="auto">
          <a:xfrm>
            <a:off x="668337" y="5187950"/>
            <a:ext cx="1243012" cy="1244600"/>
          </a:xfrm>
        </p:spPr>
        <p:txBody>
          <a:bodyPr anchor="ctr"/>
          <a:lstStyle>
            <a:lvl1pPr algn="ctr">
              <a:defRPr sz="2000"/>
            </a:lvl1pPr>
          </a:lstStyle>
          <a:p>
            <a:pPr>
              <a:defRPr/>
            </a:pPr>
            <a:r>
              <a:rPr lang="en-US"/>
              <a:t>Click to Insert Image</a:t>
            </a:r>
            <a:endParaRPr/>
          </a:p>
        </p:txBody>
      </p:sp>
      <p:sp>
        <p:nvSpPr>
          <p:cNvPr id="8" name="Picture Placeholder 5"/>
          <p:cNvSpPr>
            <a:spLocks noGrp="1"/>
          </p:cNvSpPr>
          <p:nvPr>
            <p:ph type="pic" sz="quarter" idx="13" hasCustomPrompt="1"/>
          </p:nvPr>
        </p:nvSpPr>
        <p:spPr bwMode="auto">
          <a:xfrm>
            <a:off x="2246338" y="5187950"/>
            <a:ext cx="1243012" cy="1244600"/>
          </a:xfrm>
        </p:spPr>
        <p:txBody>
          <a:bodyPr anchor="ctr"/>
          <a:lstStyle>
            <a:lvl1pPr algn="ctr">
              <a:defRPr sz="2000"/>
            </a:lvl1pPr>
          </a:lstStyle>
          <a:p>
            <a:pPr>
              <a:defRPr/>
            </a:pPr>
            <a:r>
              <a:rPr lang="en-US"/>
              <a:t>Click to Insert Image</a:t>
            </a:r>
            <a:endParaRPr/>
          </a:p>
        </p:txBody>
      </p:sp>
      <p:sp>
        <p:nvSpPr>
          <p:cNvPr id="9" name="Picture Placeholder 5"/>
          <p:cNvSpPr>
            <a:spLocks noGrp="1"/>
          </p:cNvSpPr>
          <p:nvPr>
            <p:ph type="pic" sz="quarter" idx="14" hasCustomPrompt="1"/>
          </p:nvPr>
        </p:nvSpPr>
        <p:spPr bwMode="auto">
          <a:xfrm>
            <a:off x="5402337" y="5187950"/>
            <a:ext cx="1243012" cy="1244600"/>
          </a:xfrm>
        </p:spPr>
        <p:txBody>
          <a:bodyPr anchor="ctr"/>
          <a:lstStyle>
            <a:lvl1pPr algn="ctr">
              <a:defRPr sz="2000"/>
            </a:lvl1pPr>
          </a:lstStyle>
          <a:p>
            <a:pPr>
              <a:defRPr/>
            </a:pPr>
            <a:r>
              <a:rPr lang="en-US"/>
              <a:t>Click to Insert Image</a:t>
            </a:r>
            <a:endParaRPr/>
          </a:p>
        </p:txBody>
      </p:sp>
      <p:sp>
        <p:nvSpPr>
          <p:cNvPr id="10" name="Picture Placeholder 5"/>
          <p:cNvSpPr>
            <a:spLocks noGrp="1"/>
          </p:cNvSpPr>
          <p:nvPr>
            <p:ph type="pic" sz="quarter" idx="15" hasCustomPrompt="1"/>
          </p:nvPr>
        </p:nvSpPr>
        <p:spPr bwMode="auto">
          <a:xfrm>
            <a:off x="3824338" y="5187950"/>
            <a:ext cx="1243012" cy="1244600"/>
          </a:xfrm>
        </p:spPr>
        <p:txBody>
          <a:bodyPr anchor="ctr"/>
          <a:lstStyle>
            <a:lvl1pPr algn="ctr">
              <a:defRPr sz="2000"/>
            </a:lvl1pPr>
          </a:lstStyle>
          <a:p>
            <a:pPr>
              <a:defRPr/>
            </a:pPr>
            <a:r>
              <a:rPr lang="en-US"/>
              <a:t>Click to Insert Image</a:t>
            </a: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PhAnim="0" preserve="1" userDrawn="1">
  <p:cSld name="Content Slide, Left Picture, Bottom Icons">
    <p:spTree>
      <p:nvGrpSpPr>
        <p:cNvPr id="1" name=""/>
        <p:cNvGrpSpPr/>
        <p:nvPr/>
      </p:nvGrpSpPr>
      <p:grpSpPr bwMode="auto">
        <a:xfrm>
          <a:off x="0" y="0"/>
          <a:ext cx="0" cy="0"/>
          <a:chOff x="0" y="0"/>
          <a:chExt cx="0" cy="0"/>
        </a:xfrm>
      </p:grpSpPr>
      <p:sp>
        <p:nvSpPr>
          <p:cNvPr id="4" name="Picture Placeholder 3"/>
          <p:cNvSpPr>
            <a:spLocks noGrp="1"/>
          </p:cNvSpPr>
          <p:nvPr>
            <p:ph type="pic" sz="quarter" idx="10" hasCustomPrompt="1"/>
          </p:nvPr>
        </p:nvSpPr>
        <p:spPr bwMode="auto">
          <a:xfrm>
            <a:off x="0" y="0"/>
            <a:ext cx="4834269" cy="6858000"/>
          </a:xfrm>
        </p:spPr>
        <p:txBody>
          <a:bodyPr anchor="ctr"/>
          <a:lstStyle>
            <a:lvl1pPr algn="ctr">
              <a:defRPr/>
            </a:lvl1pPr>
          </a:lstStyle>
          <a:p>
            <a:pPr>
              <a:defRPr/>
            </a:pPr>
            <a:r>
              <a:rPr lang="en-US"/>
              <a:t>Click to Insert Picture</a:t>
            </a:r>
            <a:endParaRPr/>
          </a:p>
        </p:txBody>
      </p:sp>
      <p:sp>
        <p:nvSpPr>
          <p:cNvPr id="5" name="Title Placeholder 1"/>
          <p:cNvSpPr>
            <a:spLocks noGrp="1"/>
          </p:cNvSpPr>
          <p:nvPr>
            <p:ph type="title" hasCustomPrompt="1"/>
          </p:nvPr>
        </p:nvSpPr>
        <p:spPr bwMode="auto">
          <a:xfrm>
            <a:off x="5538050" y="584791"/>
            <a:ext cx="5977269" cy="797443"/>
          </a:xfrm>
          <a:prstGeom prst="rect">
            <a:avLst/>
          </a:prstGeom>
        </p:spPr>
        <p:txBody>
          <a:bodyPr vert="horz" lIns="91440" tIns="45720" rIns="91440" bIns="45720" rtlCol="0" anchor="ctr">
            <a:normAutofit/>
          </a:bodyPr>
          <a:lstStyle>
            <a:lvl1pPr>
              <a:defRPr>
                <a:solidFill>
                  <a:schemeClr val="bg2"/>
                </a:solidFill>
              </a:defRPr>
            </a:lvl1pPr>
          </a:lstStyle>
          <a:p>
            <a:pPr>
              <a:defRPr/>
            </a:pPr>
            <a:r>
              <a:rPr lang="en-US"/>
              <a:t>Click to edit title</a:t>
            </a:r>
            <a:endParaRPr/>
          </a:p>
        </p:txBody>
      </p:sp>
      <p:sp>
        <p:nvSpPr>
          <p:cNvPr id="6" name="Content Placeholder 6"/>
          <p:cNvSpPr>
            <a:spLocks noGrp="1"/>
          </p:cNvSpPr>
          <p:nvPr>
            <p:ph sz="quarter" idx="11"/>
          </p:nvPr>
        </p:nvSpPr>
        <p:spPr bwMode="auto">
          <a:xfrm>
            <a:off x="5538050" y="1690577"/>
            <a:ext cx="5977269" cy="3157870"/>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Picture Placeholder 5"/>
          <p:cNvSpPr>
            <a:spLocks noGrp="1"/>
          </p:cNvSpPr>
          <p:nvPr>
            <p:ph type="pic" sz="quarter" idx="12" hasCustomPrompt="1"/>
          </p:nvPr>
        </p:nvSpPr>
        <p:spPr bwMode="auto">
          <a:xfrm>
            <a:off x="5538050" y="5187950"/>
            <a:ext cx="1243012" cy="1244600"/>
          </a:xfrm>
        </p:spPr>
        <p:txBody>
          <a:bodyPr anchor="ctr"/>
          <a:lstStyle>
            <a:lvl1pPr algn="ctr">
              <a:defRPr sz="2000"/>
            </a:lvl1pPr>
          </a:lstStyle>
          <a:p>
            <a:pPr>
              <a:defRPr/>
            </a:pPr>
            <a:r>
              <a:rPr lang="en-US"/>
              <a:t>Click to Insert Image</a:t>
            </a:r>
            <a:endParaRPr/>
          </a:p>
        </p:txBody>
      </p:sp>
      <p:sp>
        <p:nvSpPr>
          <p:cNvPr id="8" name="Picture Placeholder 5"/>
          <p:cNvSpPr>
            <a:spLocks noGrp="1"/>
          </p:cNvSpPr>
          <p:nvPr>
            <p:ph type="pic" sz="quarter" idx="13" hasCustomPrompt="1"/>
          </p:nvPr>
        </p:nvSpPr>
        <p:spPr bwMode="auto">
          <a:xfrm>
            <a:off x="7116309" y="5187950"/>
            <a:ext cx="1243012" cy="1244600"/>
          </a:xfrm>
        </p:spPr>
        <p:txBody>
          <a:bodyPr anchor="ctr"/>
          <a:lstStyle>
            <a:lvl1pPr algn="ctr">
              <a:defRPr sz="2000"/>
            </a:lvl1pPr>
          </a:lstStyle>
          <a:p>
            <a:pPr>
              <a:defRPr/>
            </a:pPr>
            <a:r>
              <a:rPr lang="en-US"/>
              <a:t>Click to Insert Image</a:t>
            </a:r>
            <a:endParaRPr/>
          </a:p>
        </p:txBody>
      </p:sp>
      <p:sp>
        <p:nvSpPr>
          <p:cNvPr id="9" name="Picture Placeholder 5"/>
          <p:cNvSpPr>
            <a:spLocks noGrp="1"/>
          </p:cNvSpPr>
          <p:nvPr>
            <p:ph type="pic" sz="quarter" idx="14" hasCustomPrompt="1"/>
          </p:nvPr>
        </p:nvSpPr>
        <p:spPr bwMode="auto">
          <a:xfrm>
            <a:off x="10272308" y="5187950"/>
            <a:ext cx="1243012" cy="1244600"/>
          </a:xfrm>
        </p:spPr>
        <p:txBody>
          <a:bodyPr anchor="ctr"/>
          <a:lstStyle>
            <a:lvl1pPr algn="ctr">
              <a:defRPr sz="2000"/>
            </a:lvl1pPr>
          </a:lstStyle>
          <a:p>
            <a:pPr>
              <a:defRPr/>
            </a:pPr>
            <a:r>
              <a:rPr lang="en-US"/>
              <a:t>Click to Insert Image</a:t>
            </a:r>
            <a:endParaRPr/>
          </a:p>
        </p:txBody>
      </p:sp>
      <p:sp>
        <p:nvSpPr>
          <p:cNvPr id="10" name="Picture Placeholder 5"/>
          <p:cNvSpPr>
            <a:spLocks noGrp="1"/>
          </p:cNvSpPr>
          <p:nvPr>
            <p:ph type="pic" sz="quarter" idx="15" hasCustomPrompt="1"/>
          </p:nvPr>
        </p:nvSpPr>
        <p:spPr bwMode="auto">
          <a:xfrm>
            <a:off x="8694309" y="5187950"/>
            <a:ext cx="1243012" cy="1244600"/>
          </a:xfrm>
        </p:spPr>
        <p:txBody>
          <a:bodyPr anchor="ctr"/>
          <a:lstStyle>
            <a:lvl1pPr algn="ctr">
              <a:defRPr sz="2000"/>
            </a:lvl1pPr>
          </a:lstStyle>
          <a:p>
            <a:pPr>
              <a:defRPr/>
            </a:pPr>
            <a:r>
              <a:rPr lang="en-US"/>
              <a:t>Click to Insert Image</a:t>
            </a:r>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PhAnim="0" preserve="1" userDrawn="1">
  <p:cSld name="Image Slide, small side content">
    <p:spTree>
      <p:nvGrpSpPr>
        <p:cNvPr id="1" name=""/>
        <p:cNvGrpSpPr/>
        <p:nvPr/>
      </p:nvGrpSpPr>
      <p:grpSpPr bwMode="auto">
        <a:xfrm>
          <a:off x="0" y="0"/>
          <a:ext cx="0" cy="0"/>
          <a:chOff x="0" y="0"/>
          <a:chExt cx="0" cy="0"/>
        </a:xfrm>
      </p:grpSpPr>
      <p:sp>
        <p:nvSpPr>
          <p:cNvPr id="4" name="Picture Placeholder 3"/>
          <p:cNvSpPr>
            <a:spLocks noGrp="1"/>
          </p:cNvSpPr>
          <p:nvPr>
            <p:ph type="pic" sz="quarter" idx="11" hasCustomPrompt="1"/>
          </p:nvPr>
        </p:nvSpPr>
        <p:spPr bwMode="auto">
          <a:xfrm>
            <a:off x="4124545" y="1520454"/>
            <a:ext cx="3942906" cy="4497573"/>
          </a:xfrm>
        </p:spPr>
        <p:txBody>
          <a:bodyPr anchor="ctr"/>
          <a:lstStyle>
            <a:lvl1pPr algn="ctr">
              <a:defRPr/>
            </a:lvl1pPr>
          </a:lstStyle>
          <a:p>
            <a:pPr>
              <a:defRPr/>
            </a:pPr>
            <a:r>
              <a:rPr lang="en-US"/>
              <a:t>Click to Insert Picture</a:t>
            </a:r>
            <a:endParaRPr/>
          </a:p>
        </p:txBody>
      </p:sp>
      <p:sp>
        <p:nvSpPr>
          <p:cNvPr id="5" name="Rectangle 11"/>
          <p:cNvSpPr/>
          <p:nvPr userDrawn="1"/>
        </p:nvSpPr>
        <p:spPr bwMode="auto">
          <a:xfrm>
            <a:off x="0" y="566874"/>
            <a:ext cx="12192000" cy="1880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6" name="Rectangle 12"/>
          <p:cNvSpPr/>
          <p:nvPr userDrawn="1"/>
        </p:nvSpPr>
        <p:spPr bwMode="auto">
          <a:xfrm rot="16199998">
            <a:off x="3847214" y="-1250655"/>
            <a:ext cx="4497572" cy="10039792"/>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7" name="Text Placeholder 3"/>
          <p:cNvSpPr>
            <a:spLocks noGrp="1"/>
          </p:cNvSpPr>
          <p:nvPr>
            <p:ph type="body" sz="quarter" idx="13" hasCustomPrompt="1"/>
          </p:nvPr>
        </p:nvSpPr>
        <p:spPr bwMode="auto">
          <a:xfrm>
            <a:off x="1385997" y="1864867"/>
            <a:ext cx="2428654" cy="3785403"/>
          </a:xfrm>
        </p:spPr>
        <p:txBody>
          <a:bodyPr/>
          <a:lstStyle>
            <a:lvl1pPr algn="ctr">
              <a:spcBef>
                <a:spcPts val="600"/>
              </a:spcBef>
              <a:defRPr sz="2400"/>
            </a:lvl1pPr>
            <a:lvl2pPr algn="ctr">
              <a:defRPr/>
            </a:lvl2pPr>
            <a:lvl3pPr algn="ctr">
              <a:defRPr/>
            </a:lvl3pPr>
            <a:lvl4pPr algn="ctr">
              <a:defRPr/>
            </a:lvl4pPr>
            <a:lvl5pPr algn="ctr">
              <a:defRPr/>
            </a:lvl5pPr>
          </a:lstStyle>
          <a:p>
            <a:pPr lvl="0">
              <a:defRPr/>
            </a:pPr>
            <a:r>
              <a:rPr lang="en-US"/>
              <a:t>Click to edit text</a:t>
            </a:r>
            <a:endParaRPr/>
          </a:p>
        </p:txBody>
      </p:sp>
      <p:sp>
        <p:nvSpPr>
          <p:cNvPr id="8" name="Text Placeholder 3"/>
          <p:cNvSpPr>
            <a:spLocks noGrp="1"/>
          </p:cNvSpPr>
          <p:nvPr>
            <p:ph type="body" sz="quarter" idx="14" hasCustomPrompt="1"/>
          </p:nvPr>
        </p:nvSpPr>
        <p:spPr bwMode="auto">
          <a:xfrm>
            <a:off x="8377347" y="1864867"/>
            <a:ext cx="2428654" cy="3785403"/>
          </a:xfrm>
        </p:spPr>
        <p:txBody>
          <a:bodyPr/>
          <a:lstStyle>
            <a:lvl1pPr algn="ctr">
              <a:spcBef>
                <a:spcPts val="600"/>
              </a:spcBef>
              <a:defRPr sz="2400"/>
            </a:lvl1pPr>
            <a:lvl2pPr algn="ctr">
              <a:defRPr/>
            </a:lvl2pPr>
            <a:lvl3pPr algn="ctr">
              <a:defRPr/>
            </a:lvl3pPr>
            <a:lvl4pPr algn="ctr">
              <a:defRPr/>
            </a:lvl4pPr>
            <a:lvl5pPr algn="ctr">
              <a:defRPr/>
            </a:lvl5pPr>
          </a:lstStyle>
          <a:p>
            <a:pPr lvl="0">
              <a:defRPr/>
            </a:pPr>
            <a:r>
              <a:rPr lang="en-US"/>
              <a:t>Click to edit text</a:t>
            </a:r>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PhAnim="0" preserve="1" userDrawn="1">
  <p:cSld name="Image Slide with Captions">
    <p:spTree>
      <p:nvGrpSpPr>
        <p:cNvPr id="1" name=""/>
        <p:cNvGrpSpPr/>
        <p:nvPr/>
      </p:nvGrpSpPr>
      <p:grpSpPr bwMode="auto">
        <a:xfrm>
          <a:off x="0" y="0"/>
          <a:ext cx="0" cy="0"/>
          <a:chOff x="0" y="0"/>
          <a:chExt cx="0" cy="0"/>
        </a:xfrm>
      </p:grpSpPr>
      <p:sp>
        <p:nvSpPr>
          <p:cNvPr id="4" name="Rectangle 4"/>
          <p:cNvSpPr/>
          <p:nvPr userDrawn="1"/>
        </p:nvSpPr>
        <p:spPr bwMode="auto">
          <a:xfrm>
            <a:off x="0" y="0"/>
            <a:ext cx="12192000" cy="14779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Picture Placeholder 3"/>
          <p:cNvSpPr>
            <a:spLocks noGrp="1"/>
          </p:cNvSpPr>
          <p:nvPr>
            <p:ph type="pic" sz="quarter" idx="10" hasCustomPrompt="1"/>
          </p:nvPr>
        </p:nvSpPr>
        <p:spPr bwMode="auto">
          <a:xfrm>
            <a:off x="1150570" y="943452"/>
            <a:ext cx="2895600" cy="3104707"/>
          </a:xfrm>
        </p:spPr>
        <p:txBody>
          <a:bodyPr anchor="ctr"/>
          <a:lstStyle>
            <a:lvl1pPr algn="ctr">
              <a:defRPr/>
            </a:lvl1pPr>
          </a:lstStyle>
          <a:p>
            <a:pPr>
              <a:defRPr/>
            </a:pPr>
            <a:r>
              <a:rPr lang="en-US"/>
              <a:t>Click to Insert Picture</a:t>
            </a:r>
            <a:endParaRPr/>
          </a:p>
        </p:txBody>
      </p:sp>
      <p:sp>
        <p:nvSpPr>
          <p:cNvPr id="6" name="Picture Placeholder 3"/>
          <p:cNvSpPr>
            <a:spLocks noGrp="1"/>
          </p:cNvSpPr>
          <p:nvPr>
            <p:ph type="pic" sz="quarter" idx="11" hasCustomPrompt="1"/>
          </p:nvPr>
        </p:nvSpPr>
        <p:spPr bwMode="auto">
          <a:xfrm>
            <a:off x="4648200" y="943452"/>
            <a:ext cx="2895600" cy="3104707"/>
          </a:xfrm>
        </p:spPr>
        <p:txBody>
          <a:bodyPr anchor="ctr"/>
          <a:lstStyle>
            <a:lvl1pPr algn="ctr">
              <a:defRPr/>
            </a:lvl1pPr>
          </a:lstStyle>
          <a:p>
            <a:pPr>
              <a:defRPr/>
            </a:pPr>
            <a:r>
              <a:rPr lang="en-US"/>
              <a:t>Click to Insert Picture</a:t>
            </a:r>
            <a:endParaRPr/>
          </a:p>
        </p:txBody>
      </p:sp>
      <p:sp>
        <p:nvSpPr>
          <p:cNvPr id="7" name="Picture Placeholder 3"/>
          <p:cNvSpPr>
            <a:spLocks noGrp="1"/>
          </p:cNvSpPr>
          <p:nvPr>
            <p:ph type="pic" sz="quarter" idx="12" hasCustomPrompt="1"/>
          </p:nvPr>
        </p:nvSpPr>
        <p:spPr bwMode="auto">
          <a:xfrm>
            <a:off x="8145830" y="943452"/>
            <a:ext cx="2895600" cy="3104707"/>
          </a:xfrm>
        </p:spPr>
        <p:txBody>
          <a:bodyPr anchor="ctr"/>
          <a:lstStyle>
            <a:lvl1pPr algn="ctr">
              <a:defRPr/>
            </a:lvl1pPr>
          </a:lstStyle>
          <a:p>
            <a:pPr>
              <a:defRPr/>
            </a:pPr>
            <a:r>
              <a:rPr lang="en-US"/>
              <a:t>Click to Insert Picture</a:t>
            </a:r>
            <a:endParaRPr/>
          </a:p>
        </p:txBody>
      </p:sp>
      <p:sp>
        <p:nvSpPr>
          <p:cNvPr id="8" name="Text Placeholder 3"/>
          <p:cNvSpPr>
            <a:spLocks noGrp="1"/>
          </p:cNvSpPr>
          <p:nvPr>
            <p:ph type="body" sz="quarter" idx="13" hasCustomPrompt="1"/>
          </p:nvPr>
        </p:nvSpPr>
        <p:spPr bwMode="auto">
          <a:xfrm>
            <a:off x="1150938" y="4345909"/>
            <a:ext cx="2895600" cy="1770355"/>
          </a:xfrm>
        </p:spPr>
        <p:txBody>
          <a:bodyPr/>
          <a:lstStyle>
            <a:lvl1pPr algn="ctr">
              <a:spcBef>
                <a:spcPts val="600"/>
              </a:spcBef>
              <a:defRPr sz="2400"/>
            </a:lvl1pPr>
            <a:lvl2pPr algn="ctr">
              <a:defRPr/>
            </a:lvl2pPr>
            <a:lvl3pPr algn="ctr">
              <a:defRPr/>
            </a:lvl3pPr>
            <a:lvl4pPr algn="ctr">
              <a:defRPr/>
            </a:lvl4pPr>
            <a:lvl5pPr algn="ctr">
              <a:defRPr/>
            </a:lvl5pPr>
          </a:lstStyle>
          <a:p>
            <a:pPr lvl="0">
              <a:defRPr/>
            </a:pPr>
            <a:r>
              <a:rPr lang="en-US"/>
              <a:t>Click to edit text</a:t>
            </a:r>
            <a:endParaRPr/>
          </a:p>
        </p:txBody>
      </p:sp>
      <p:sp>
        <p:nvSpPr>
          <p:cNvPr id="9" name="Text Placeholder 3"/>
          <p:cNvSpPr>
            <a:spLocks noGrp="1"/>
          </p:cNvSpPr>
          <p:nvPr>
            <p:ph type="body" sz="quarter" idx="14" hasCustomPrompt="1"/>
          </p:nvPr>
        </p:nvSpPr>
        <p:spPr bwMode="auto">
          <a:xfrm>
            <a:off x="4648200" y="4351151"/>
            <a:ext cx="2895600" cy="1770355"/>
          </a:xfrm>
        </p:spPr>
        <p:txBody>
          <a:bodyPr/>
          <a:lstStyle>
            <a:lvl1pPr algn="ctr">
              <a:spcBef>
                <a:spcPts val="600"/>
              </a:spcBef>
              <a:defRPr sz="2400"/>
            </a:lvl1pPr>
            <a:lvl2pPr algn="ctr">
              <a:defRPr/>
            </a:lvl2pPr>
            <a:lvl3pPr algn="ctr">
              <a:defRPr/>
            </a:lvl3pPr>
            <a:lvl4pPr algn="ctr">
              <a:defRPr/>
            </a:lvl4pPr>
            <a:lvl5pPr algn="ctr">
              <a:defRPr/>
            </a:lvl5pPr>
          </a:lstStyle>
          <a:p>
            <a:pPr lvl="0">
              <a:defRPr/>
            </a:pPr>
            <a:r>
              <a:rPr lang="en-US"/>
              <a:t>Click to edit text</a:t>
            </a:r>
            <a:endParaRPr/>
          </a:p>
        </p:txBody>
      </p:sp>
      <p:sp>
        <p:nvSpPr>
          <p:cNvPr id="10" name="Text Placeholder 3"/>
          <p:cNvSpPr>
            <a:spLocks noGrp="1"/>
          </p:cNvSpPr>
          <p:nvPr>
            <p:ph type="body" sz="quarter" idx="15" hasCustomPrompt="1"/>
          </p:nvPr>
        </p:nvSpPr>
        <p:spPr bwMode="auto">
          <a:xfrm>
            <a:off x="8145462" y="4340518"/>
            <a:ext cx="2895600" cy="1770355"/>
          </a:xfrm>
        </p:spPr>
        <p:txBody>
          <a:bodyPr/>
          <a:lstStyle>
            <a:lvl1pPr algn="ctr">
              <a:spcBef>
                <a:spcPts val="600"/>
              </a:spcBef>
              <a:defRPr sz="2400"/>
            </a:lvl1pPr>
            <a:lvl2pPr algn="ctr">
              <a:defRPr/>
            </a:lvl2pPr>
            <a:lvl3pPr algn="ctr">
              <a:defRPr/>
            </a:lvl3pPr>
            <a:lvl4pPr algn="ctr">
              <a:defRPr/>
            </a:lvl4pPr>
            <a:lvl5pPr algn="ctr">
              <a:defRPr/>
            </a:lvl5pPr>
          </a:lstStyle>
          <a:p>
            <a:pPr lvl="0">
              <a:defRPr/>
            </a:pPr>
            <a:r>
              <a:rPr lang="en-US"/>
              <a:t>Click to edit text</a:t>
            </a:r>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PhAnim="0" preserve="1" userDrawn="1">
  <p:cSld name="Content Slide, Quote">
    <p:spTree>
      <p:nvGrpSpPr>
        <p:cNvPr id="1" name=""/>
        <p:cNvGrpSpPr/>
        <p:nvPr/>
      </p:nvGrpSpPr>
      <p:grpSpPr bwMode="auto">
        <a:xfrm>
          <a:off x="0" y="0"/>
          <a:ext cx="0" cy="0"/>
          <a:chOff x="0" y="0"/>
          <a:chExt cx="0" cy="0"/>
        </a:xfrm>
      </p:grpSpPr>
      <p:sp>
        <p:nvSpPr>
          <p:cNvPr id="4" name="Rectangle 1"/>
          <p:cNvSpPr/>
          <p:nvPr userDrawn="1"/>
        </p:nvSpPr>
        <p:spPr bwMode="auto">
          <a:xfrm>
            <a:off x="9122738" y="0"/>
            <a:ext cx="306926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Picture Placeholder 3"/>
          <p:cNvSpPr>
            <a:spLocks noGrp="1"/>
          </p:cNvSpPr>
          <p:nvPr>
            <p:ph type="pic" sz="quarter" idx="10" hasCustomPrompt="1"/>
          </p:nvPr>
        </p:nvSpPr>
        <p:spPr bwMode="auto">
          <a:xfrm>
            <a:off x="7048818" y="1275907"/>
            <a:ext cx="4132262" cy="4306186"/>
          </a:xfrm>
        </p:spPr>
        <p:txBody>
          <a:bodyPr anchor="ctr"/>
          <a:lstStyle>
            <a:lvl1pPr algn="ctr">
              <a:defRPr/>
            </a:lvl1pPr>
          </a:lstStyle>
          <a:p>
            <a:pPr>
              <a:defRPr/>
            </a:pPr>
            <a:r>
              <a:rPr lang="en-US"/>
              <a:t>Click to Insert Picture</a:t>
            </a:r>
            <a:endParaRPr/>
          </a:p>
        </p:txBody>
      </p:sp>
      <p:sp>
        <p:nvSpPr>
          <p:cNvPr id="6" name="Title Placeholder 1"/>
          <p:cNvSpPr>
            <a:spLocks noGrp="1"/>
          </p:cNvSpPr>
          <p:nvPr>
            <p:ph type="title" hasCustomPrompt="1"/>
          </p:nvPr>
        </p:nvSpPr>
        <p:spPr bwMode="auto">
          <a:xfrm>
            <a:off x="668079" y="584791"/>
            <a:ext cx="5679558" cy="797443"/>
          </a:xfrm>
          <a:prstGeom prst="rect">
            <a:avLst/>
          </a:prstGeom>
        </p:spPr>
        <p:txBody>
          <a:bodyPr vert="horz" lIns="91440" tIns="45720" rIns="91440" bIns="45720" rtlCol="0" anchor="ctr">
            <a:normAutofit/>
          </a:bodyPr>
          <a:lstStyle>
            <a:lvl1pPr>
              <a:defRPr>
                <a:solidFill>
                  <a:schemeClr val="bg2"/>
                </a:solidFill>
              </a:defRPr>
            </a:lvl1pPr>
          </a:lstStyle>
          <a:p>
            <a:pPr>
              <a:defRPr/>
            </a:pPr>
            <a:r>
              <a:rPr lang="en-US"/>
              <a:t>Click to edit title</a:t>
            </a:r>
            <a:endParaRPr/>
          </a:p>
        </p:txBody>
      </p:sp>
      <p:sp>
        <p:nvSpPr>
          <p:cNvPr id="7" name="TextBox 5"/>
          <p:cNvSpPr>
            <a:spLocks noAdjustHandles="1"/>
          </p:cNvSpPr>
          <p:nvPr userDrawn="1"/>
        </p:nvSpPr>
        <p:spPr bwMode="auto">
          <a:xfrm>
            <a:off x="552893" y="1382234"/>
            <a:ext cx="606055" cy="1246495"/>
          </a:xfrm>
          <a:prstGeom prst="rect">
            <a:avLst/>
          </a:prstGeom>
          <a:noFill/>
        </p:spPr>
        <p:txBody>
          <a:bodyPr wrap="square" rtlCol="0">
            <a:spAutoFit/>
          </a:bodyPr>
          <a:lstStyle/>
          <a:p>
            <a:pPr>
              <a:defRPr/>
            </a:pPr>
            <a:r>
              <a:rPr lang="en-US" sz="7500" b="1" i="0">
                <a:latin typeface="Calibri"/>
                <a:cs typeface="Calibri"/>
              </a:rPr>
              <a:t>“</a:t>
            </a:r>
            <a:endParaRPr/>
          </a:p>
        </p:txBody>
      </p:sp>
      <p:sp>
        <p:nvSpPr>
          <p:cNvPr id="8" name="Text Placeholder 7"/>
          <p:cNvSpPr>
            <a:spLocks noGrp="1"/>
          </p:cNvSpPr>
          <p:nvPr>
            <p:ph type="body" sz="quarter" idx="12" hasCustomPrompt="1"/>
          </p:nvPr>
        </p:nvSpPr>
        <p:spPr bwMode="auto">
          <a:xfrm>
            <a:off x="1265274" y="1670050"/>
            <a:ext cx="5083139" cy="4603750"/>
          </a:xfrm>
        </p:spPr>
        <p:txBody>
          <a:bodyPr/>
          <a:lstStyle>
            <a:lvl1pPr>
              <a:spcBef>
                <a:spcPts val="600"/>
              </a:spcBef>
              <a:defRPr b="0" i="1">
                <a:latin typeface="Calibri"/>
                <a:cs typeface="Calibri"/>
              </a:defRPr>
            </a:lvl1pPr>
          </a:lstStyle>
          <a:p>
            <a:pPr lvl="0">
              <a:defRPr/>
            </a:pPr>
            <a:r>
              <a:rPr lang="en-US"/>
              <a:t>Click to edit quote</a:t>
            </a: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PhAnim="0" preserve="1" userDrawn="1">
  <p:cSld name="Break Section Slide 1">
    <p:spTree>
      <p:nvGrpSpPr>
        <p:cNvPr id="1" name=""/>
        <p:cNvGrpSpPr/>
        <p:nvPr/>
      </p:nvGrpSpPr>
      <p:grpSpPr bwMode="auto">
        <a:xfrm>
          <a:off x="0" y="0"/>
          <a:ext cx="0" cy="0"/>
          <a:chOff x="0" y="0"/>
          <a:chExt cx="0" cy="0"/>
        </a:xfrm>
      </p:grpSpPr>
      <p:sp>
        <p:nvSpPr>
          <p:cNvPr id="4" name="Rectangle 1"/>
          <p:cNvSpPr/>
          <p:nvPr userDrawn="1"/>
        </p:nvSpPr>
        <p:spPr bwMode="auto">
          <a:xfrm>
            <a:off x="9122738" y="0"/>
            <a:ext cx="306926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Picture Placeholder 3"/>
          <p:cNvSpPr>
            <a:spLocks noGrp="1"/>
          </p:cNvSpPr>
          <p:nvPr>
            <p:ph type="pic" sz="quarter" idx="10" hasCustomPrompt="1"/>
          </p:nvPr>
        </p:nvSpPr>
        <p:spPr bwMode="auto">
          <a:xfrm>
            <a:off x="7048818" y="736304"/>
            <a:ext cx="4132262" cy="5385391"/>
          </a:xfrm>
        </p:spPr>
        <p:txBody>
          <a:bodyPr anchor="ctr"/>
          <a:lstStyle>
            <a:lvl1pPr algn="ctr">
              <a:defRPr/>
            </a:lvl1pPr>
          </a:lstStyle>
          <a:p>
            <a:pPr>
              <a:defRPr/>
            </a:pPr>
            <a:r>
              <a:rPr lang="en-US"/>
              <a:t>Click to Insert Picture</a:t>
            </a:r>
            <a:endParaRPr/>
          </a:p>
        </p:txBody>
      </p:sp>
      <p:sp>
        <p:nvSpPr>
          <p:cNvPr id="6" name="Rectangle 9"/>
          <p:cNvSpPr/>
          <p:nvPr userDrawn="1"/>
        </p:nvSpPr>
        <p:spPr bwMode="auto">
          <a:xfrm rot="16199998">
            <a:off x="3668827" y="-1701555"/>
            <a:ext cx="4497572" cy="10261109"/>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7" name="Title Placeholder 1"/>
          <p:cNvSpPr>
            <a:spLocks noGrp="1"/>
          </p:cNvSpPr>
          <p:nvPr>
            <p:ph type="title" hasCustomPrompt="1"/>
          </p:nvPr>
        </p:nvSpPr>
        <p:spPr bwMode="auto">
          <a:xfrm>
            <a:off x="1293694" y="1695892"/>
            <a:ext cx="5258116" cy="3466214"/>
          </a:xfrm>
          <a:prstGeom prst="rect">
            <a:avLst/>
          </a:prstGeom>
        </p:spPr>
        <p:txBody>
          <a:bodyPr vert="horz" lIns="91440" tIns="45720" rIns="91440" bIns="45720" rtlCol="0" anchor="ctr">
            <a:normAutofit/>
          </a:bodyPr>
          <a:lstStyle>
            <a:lvl1pPr>
              <a:defRPr sz="4800">
                <a:solidFill>
                  <a:srgbClr val="673065"/>
                </a:solidFill>
              </a:defRPr>
            </a:lvl1pPr>
          </a:lstStyle>
          <a:p>
            <a:pPr>
              <a:defRPr/>
            </a:pPr>
            <a:r>
              <a:rPr lang="en-US"/>
              <a:t>Click to Edit Section Break Title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Content Slide, Color Bar">
    <p:spTree>
      <p:nvGrpSpPr>
        <p:cNvPr id="1" name=""/>
        <p:cNvGrpSpPr/>
        <p:nvPr/>
      </p:nvGrpSpPr>
      <p:grpSpPr bwMode="auto">
        <a:xfrm>
          <a:off x="0" y="0"/>
          <a:ext cx="0" cy="0"/>
          <a:chOff x="0" y="0"/>
          <a:chExt cx="0" cy="0"/>
        </a:xfrm>
      </p:grpSpPr>
      <p:sp>
        <p:nvSpPr>
          <p:cNvPr id="4" name="Rectangle 4"/>
          <p:cNvSpPr/>
          <p:nvPr userDrawn="1"/>
        </p:nvSpPr>
        <p:spPr bwMode="auto">
          <a:xfrm>
            <a:off x="0" y="0"/>
            <a:ext cx="12192000" cy="14779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Title Placeholder 1"/>
          <p:cNvSpPr>
            <a:spLocks noGrp="1"/>
          </p:cNvSpPr>
          <p:nvPr>
            <p:ph type="title" hasCustomPrompt="1"/>
          </p:nvPr>
        </p:nvSpPr>
        <p:spPr bwMode="auto">
          <a:xfrm>
            <a:off x="838200" y="457200"/>
            <a:ext cx="10515600" cy="797443"/>
          </a:xfrm>
          <a:prstGeom prst="rect">
            <a:avLst/>
          </a:prstGeom>
        </p:spPr>
        <p:txBody>
          <a:bodyPr vert="horz" lIns="91440" tIns="45720" rIns="91440" bIns="45720" rtlCol="0" anchor="ctr">
            <a:normAutofit/>
          </a:bodyPr>
          <a:lstStyle>
            <a:lvl1pPr>
              <a:defRPr>
                <a:solidFill>
                  <a:schemeClr val="bg1"/>
                </a:solidFill>
              </a:defRPr>
            </a:lvl1pPr>
          </a:lstStyle>
          <a:p>
            <a:pPr>
              <a:defRPr/>
            </a:pPr>
            <a:r>
              <a:rPr lang="en-US"/>
              <a:t>Click to edit title</a:t>
            </a:r>
            <a:endParaRPr/>
          </a:p>
        </p:txBody>
      </p:sp>
      <p:sp>
        <p:nvSpPr>
          <p:cNvPr id="6" name="Content Placeholder 6"/>
          <p:cNvSpPr>
            <a:spLocks noGrp="1"/>
          </p:cNvSpPr>
          <p:nvPr>
            <p:ph sz="quarter" idx="10"/>
          </p:nvPr>
        </p:nvSpPr>
        <p:spPr bwMode="auto">
          <a:xfrm>
            <a:off x="838200" y="1935126"/>
            <a:ext cx="10515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PhAnim="0" preserve="1" userDrawn="1">
  <p:cSld name="Break Section Slide 2">
    <p:spTree>
      <p:nvGrpSpPr>
        <p:cNvPr id="1" name=""/>
        <p:cNvGrpSpPr/>
        <p:nvPr/>
      </p:nvGrpSpPr>
      <p:grpSpPr bwMode="auto">
        <a:xfrm>
          <a:off x="0" y="0"/>
          <a:ext cx="0" cy="0"/>
          <a:chOff x="0" y="0"/>
          <a:chExt cx="0" cy="0"/>
        </a:xfrm>
      </p:grpSpPr>
      <p:sp>
        <p:nvSpPr>
          <p:cNvPr id="4" name="Picture Placeholder 11"/>
          <p:cNvSpPr>
            <a:spLocks noGrp="1"/>
          </p:cNvSpPr>
          <p:nvPr>
            <p:ph type="pic" sz="quarter" idx="10" hasCustomPrompt="1"/>
          </p:nvPr>
        </p:nvSpPr>
        <p:spPr bwMode="auto">
          <a:xfrm>
            <a:off x="0" y="-1"/>
            <a:ext cx="4757195" cy="6858000"/>
          </a:xfrm>
          <a:custGeom>
            <a:avLst/>
            <a:gdLst>
              <a:gd name="connsiteX0" fmla="*/ 0 w 4757195"/>
              <a:gd name="connsiteY0" fmla="*/ 5604991 h 6858000"/>
              <a:gd name="connsiteX1" fmla="*/ 4757195 w 4757195"/>
              <a:gd name="connsiteY1" fmla="*/ 5604991 h 6858000"/>
              <a:gd name="connsiteX2" fmla="*/ 4757195 w 4757195"/>
              <a:gd name="connsiteY2" fmla="*/ 6858000 h 6858000"/>
              <a:gd name="connsiteX3" fmla="*/ 0 w 4757195"/>
              <a:gd name="connsiteY3" fmla="*/ 6858000 h 6858000"/>
              <a:gd name="connsiteX4" fmla="*/ 0 w 4757195"/>
              <a:gd name="connsiteY4" fmla="*/ 0 h 6858000"/>
              <a:gd name="connsiteX5" fmla="*/ 4757195 w 4757195"/>
              <a:gd name="connsiteY5" fmla="*/ 0 h 6858000"/>
              <a:gd name="connsiteX6" fmla="*/ 4757195 w 4757195"/>
              <a:gd name="connsiteY6" fmla="*/ 5416953 h 6858000"/>
              <a:gd name="connsiteX7" fmla="*/ 0 w 4757195"/>
              <a:gd name="connsiteY7" fmla="*/ 54169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7195" h="6858000" extrusionOk="0">
                <a:moveTo>
                  <a:pt x="0" y="5604991"/>
                </a:moveTo>
                <a:lnTo>
                  <a:pt x="4757195" y="5604991"/>
                </a:lnTo>
                <a:lnTo>
                  <a:pt x="4757195" y="6858000"/>
                </a:lnTo>
                <a:lnTo>
                  <a:pt x="0" y="6858000"/>
                </a:lnTo>
                <a:close/>
                <a:moveTo>
                  <a:pt x="0" y="0"/>
                </a:moveTo>
                <a:lnTo>
                  <a:pt x="4757195" y="0"/>
                </a:lnTo>
                <a:lnTo>
                  <a:pt x="4757195" y="5416953"/>
                </a:lnTo>
                <a:lnTo>
                  <a:pt x="0" y="5416953"/>
                </a:lnTo>
                <a:close/>
              </a:path>
            </a:pathLst>
          </a:custGeom>
        </p:spPr>
        <p:txBody>
          <a:bodyPr wrap="square" anchor="ctr">
            <a:noAutofit/>
          </a:bodyPr>
          <a:lstStyle>
            <a:lvl1pPr algn="ctr">
              <a:defRPr/>
            </a:lvl1pPr>
          </a:lstStyle>
          <a:p>
            <a:pPr>
              <a:defRPr/>
            </a:pPr>
            <a:r>
              <a:rPr lang="en-US"/>
              <a:t>Click to Insert Picture</a:t>
            </a:r>
            <a:endParaRPr/>
          </a:p>
        </p:txBody>
      </p:sp>
      <p:sp>
        <p:nvSpPr>
          <p:cNvPr id="5" name="Rectangle 10"/>
          <p:cNvSpPr/>
          <p:nvPr userDrawn="1"/>
        </p:nvSpPr>
        <p:spPr bwMode="auto">
          <a:xfrm>
            <a:off x="0" y="5416952"/>
            <a:ext cx="12192000" cy="1880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6" name="Title Placeholder 1"/>
          <p:cNvSpPr>
            <a:spLocks noGrp="1"/>
          </p:cNvSpPr>
          <p:nvPr>
            <p:ph type="title" hasCustomPrompt="1"/>
          </p:nvPr>
        </p:nvSpPr>
        <p:spPr bwMode="auto">
          <a:xfrm>
            <a:off x="5785836" y="1032174"/>
            <a:ext cx="5693694" cy="3466214"/>
          </a:xfrm>
          <a:prstGeom prst="rect">
            <a:avLst/>
          </a:prstGeom>
        </p:spPr>
        <p:txBody>
          <a:bodyPr vert="horz" lIns="91440" tIns="45720" rIns="91440" bIns="45720" rtlCol="0" anchor="ctr">
            <a:normAutofit/>
          </a:bodyPr>
          <a:lstStyle>
            <a:lvl1pPr>
              <a:defRPr sz="4800">
                <a:solidFill>
                  <a:schemeClr val="bg2"/>
                </a:solidFill>
              </a:defRPr>
            </a:lvl1pPr>
          </a:lstStyle>
          <a:p>
            <a:pPr>
              <a:defRPr/>
            </a:pPr>
            <a:r>
              <a:rPr lang="en-US"/>
              <a:t>Click to Edit Section Break Title</a:t>
            </a:r>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PhAnim="0" preserve="1" userDrawn="1">
  <p:cSld name="Closer 1">
    <p:spTree>
      <p:nvGrpSpPr>
        <p:cNvPr id="1" name=""/>
        <p:cNvGrpSpPr/>
        <p:nvPr/>
      </p:nvGrpSpPr>
      <p:grpSpPr bwMode="auto">
        <a:xfrm>
          <a:off x="0" y="0"/>
          <a:ext cx="0" cy="0"/>
          <a:chOff x="0" y="0"/>
          <a:chExt cx="0" cy="0"/>
        </a:xfrm>
      </p:grpSpPr>
      <p:sp>
        <p:nvSpPr>
          <p:cNvPr id="4" name="Rectangle 1"/>
          <p:cNvSpPr/>
          <p:nvPr userDrawn="1"/>
        </p:nvSpPr>
        <p:spPr bwMode="auto">
          <a:xfrm>
            <a:off x="0" y="0"/>
            <a:ext cx="202184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Picture Placeholder 3"/>
          <p:cNvSpPr>
            <a:spLocks noGrp="1"/>
          </p:cNvSpPr>
          <p:nvPr>
            <p:ph type="pic" sz="quarter" idx="10" hasCustomPrompt="1"/>
          </p:nvPr>
        </p:nvSpPr>
        <p:spPr bwMode="auto">
          <a:xfrm>
            <a:off x="919247" y="900112"/>
            <a:ext cx="4132262" cy="5057775"/>
          </a:xfrm>
        </p:spPr>
        <p:txBody>
          <a:bodyPr anchor="ctr"/>
          <a:lstStyle>
            <a:lvl1pPr algn="ctr">
              <a:defRPr/>
            </a:lvl1pPr>
          </a:lstStyle>
          <a:p>
            <a:pPr>
              <a:defRPr/>
            </a:pPr>
            <a:r>
              <a:rPr lang="en-US"/>
              <a:t>Click to Insert Picture</a:t>
            </a:r>
            <a:endParaRPr/>
          </a:p>
        </p:txBody>
      </p:sp>
      <p:sp>
        <p:nvSpPr>
          <p:cNvPr id="6" name="Title 1"/>
          <p:cNvSpPr>
            <a:spLocks noGrp="1"/>
          </p:cNvSpPr>
          <p:nvPr>
            <p:ph type="ctrTitle" hasCustomPrompt="1"/>
          </p:nvPr>
        </p:nvSpPr>
        <p:spPr bwMode="auto">
          <a:xfrm>
            <a:off x="5574964" y="900112"/>
            <a:ext cx="5697789" cy="2442819"/>
          </a:xfrm>
        </p:spPr>
        <p:txBody>
          <a:bodyPr lIns="0" tIns="0" rIns="0" bIns="0" anchor="b" anchorCtr="0">
            <a:noAutofit/>
          </a:bodyPr>
          <a:lstStyle>
            <a:lvl1pPr algn="l">
              <a:lnSpc>
                <a:spcPct val="80000"/>
              </a:lnSpc>
              <a:defRPr sz="6600">
                <a:solidFill>
                  <a:schemeClr val="bg2"/>
                </a:solidFill>
                <a:latin typeface="Calibri"/>
                <a:cs typeface="Calibri"/>
              </a:defRPr>
            </a:lvl1pPr>
          </a:lstStyle>
          <a:p>
            <a:pPr>
              <a:defRPr/>
            </a:pPr>
            <a:r>
              <a:rPr lang="en-US"/>
              <a:t>Click to Edit</a:t>
            </a:r>
            <a:br>
              <a:rPr lang="en-US"/>
            </a:br>
            <a:r>
              <a:rPr lang="en-US"/>
              <a:t>Thank You</a:t>
            </a:r>
            <a:endParaRPr/>
          </a:p>
        </p:txBody>
      </p:sp>
      <p:sp>
        <p:nvSpPr>
          <p:cNvPr id="7" name="Picture Placeholder 9"/>
          <p:cNvSpPr>
            <a:spLocks noGrp="1" noChangeAspect="1"/>
          </p:cNvSpPr>
          <p:nvPr>
            <p:ph type="pic" sz="quarter" idx="11" hasCustomPrompt="1"/>
          </p:nvPr>
        </p:nvSpPr>
        <p:spPr bwMode="auto">
          <a:xfrm>
            <a:off x="8971075" y="5717894"/>
            <a:ext cx="2301678" cy="678995"/>
          </a:xfrm>
        </p:spPr>
        <p:txBody>
          <a:bodyPr anchor="ctr"/>
          <a:lstStyle>
            <a:lvl1pPr algn="ctr">
              <a:defRPr/>
            </a:lvl1pPr>
          </a:lstStyle>
          <a:p>
            <a:pPr>
              <a:defRPr/>
            </a:pPr>
            <a:r>
              <a:rPr lang="en-US"/>
              <a:t>Click to Insert Logo</a:t>
            </a:r>
            <a:endParaRPr/>
          </a:p>
        </p:txBody>
      </p:sp>
      <p:sp>
        <p:nvSpPr>
          <p:cNvPr id="8" name="Subtitle 2"/>
          <p:cNvSpPr>
            <a:spLocks noGrp="1"/>
          </p:cNvSpPr>
          <p:nvPr>
            <p:ph type="subTitle" idx="1" hasCustomPrompt="1"/>
          </p:nvPr>
        </p:nvSpPr>
        <p:spPr bwMode="auto">
          <a:xfrm>
            <a:off x="5574964" y="3549111"/>
            <a:ext cx="5697789" cy="791395"/>
          </a:xfrm>
        </p:spPr>
        <p:txBody>
          <a:bodyPr lIns="0" tIns="0" rIns="0" bIns="0">
            <a:noAutofit/>
          </a:bodyPr>
          <a:lstStyle>
            <a:lvl1pPr marL="0" indent="0" algn="l">
              <a:lnSpc>
                <a:spcPct val="100000"/>
              </a:lnSpc>
              <a:spcBef>
                <a:spcPts val="0"/>
              </a:spcBef>
              <a:buNone/>
              <a:defRPr sz="2600" b="1" i="1" cap="all" spc="0">
                <a:solidFill>
                  <a:schemeClr val="bg1">
                    <a:lumMod val="50000"/>
                  </a:schemeClr>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second line</a:t>
            </a:r>
            <a:br>
              <a:rPr lang="en-US"/>
            </a:br>
            <a:r>
              <a:rPr lang="en-US"/>
              <a:t>(contact, questions, etc.)</a:t>
            </a:r>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PhAnim="0" preserve="1" userDrawn="1">
  <p:cSld name="Closer 2">
    <p:spTree>
      <p:nvGrpSpPr>
        <p:cNvPr id="1" name=""/>
        <p:cNvGrpSpPr/>
        <p:nvPr/>
      </p:nvGrpSpPr>
      <p:grpSpPr bwMode="auto">
        <a:xfrm>
          <a:off x="0" y="0"/>
          <a:ext cx="0" cy="0"/>
          <a:chOff x="0" y="0"/>
          <a:chExt cx="0" cy="0"/>
        </a:xfrm>
      </p:grpSpPr>
      <p:sp>
        <p:nvSpPr>
          <p:cNvPr id="4" name="Picture Placeholder 3"/>
          <p:cNvSpPr>
            <a:spLocks noGrp="1"/>
          </p:cNvSpPr>
          <p:nvPr>
            <p:ph type="pic" sz="quarter" idx="10" hasCustomPrompt="1"/>
          </p:nvPr>
        </p:nvSpPr>
        <p:spPr bwMode="auto">
          <a:xfrm>
            <a:off x="0" y="0"/>
            <a:ext cx="12192000" cy="4091651"/>
          </a:xfrm>
        </p:spPr>
        <p:txBody>
          <a:bodyPr anchor="ctr"/>
          <a:lstStyle>
            <a:lvl1pPr algn="ctr">
              <a:defRPr/>
            </a:lvl1pPr>
          </a:lstStyle>
          <a:p>
            <a:pPr>
              <a:defRPr/>
            </a:pPr>
            <a:r>
              <a:rPr lang="en-US"/>
              <a:t>Click to Insert Picture</a:t>
            </a:r>
            <a:endParaRPr/>
          </a:p>
        </p:txBody>
      </p:sp>
      <p:sp>
        <p:nvSpPr>
          <p:cNvPr id="5" name="Rectangle 2"/>
          <p:cNvSpPr/>
          <p:nvPr userDrawn="1"/>
        </p:nvSpPr>
        <p:spPr bwMode="auto">
          <a:xfrm>
            <a:off x="0" y="4091651"/>
            <a:ext cx="12192000" cy="27663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6" name="Title 1"/>
          <p:cNvSpPr>
            <a:spLocks noGrp="1"/>
          </p:cNvSpPr>
          <p:nvPr>
            <p:ph type="ctrTitle" hasCustomPrompt="1"/>
          </p:nvPr>
        </p:nvSpPr>
        <p:spPr bwMode="auto">
          <a:xfrm>
            <a:off x="561778" y="4445294"/>
            <a:ext cx="11068443" cy="999851"/>
          </a:xfrm>
        </p:spPr>
        <p:txBody>
          <a:bodyPr lIns="0" tIns="0" rIns="0" bIns="0" anchor="b" anchorCtr="0">
            <a:noAutofit/>
          </a:bodyPr>
          <a:lstStyle>
            <a:lvl1pPr algn="ctr">
              <a:lnSpc>
                <a:spcPct val="80000"/>
              </a:lnSpc>
              <a:defRPr sz="6600">
                <a:solidFill>
                  <a:schemeClr val="bg1"/>
                </a:solidFill>
                <a:latin typeface="Calibri"/>
                <a:cs typeface="Calibri"/>
              </a:defRPr>
            </a:lvl1pPr>
          </a:lstStyle>
          <a:p>
            <a:pPr>
              <a:defRPr/>
            </a:pPr>
            <a:r>
              <a:rPr lang="en-US"/>
              <a:t>Click To Edit Thank You</a:t>
            </a:r>
            <a:endParaRPr/>
          </a:p>
        </p:txBody>
      </p:sp>
      <p:sp>
        <p:nvSpPr>
          <p:cNvPr id="7" name="Picture Placeholder 9"/>
          <p:cNvSpPr>
            <a:spLocks noGrp="1" noChangeAspect="1"/>
          </p:cNvSpPr>
          <p:nvPr>
            <p:ph type="pic" sz="quarter" idx="11" hasCustomPrompt="1"/>
          </p:nvPr>
        </p:nvSpPr>
        <p:spPr bwMode="auto">
          <a:xfrm>
            <a:off x="9342456" y="5780176"/>
            <a:ext cx="2301678" cy="678995"/>
          </a:xfrm>
        </p:spPr>
        <p:txBody>
          <a:bodyPr anchor="ctr"/>
          <a:lstStyle>
            <a:lvl1pPr algn="ctr">
              <a:defRPr>
                <a:solidFill>
                  <a:schemeClr val="bg1"/>
                </a:solidFill>
              </a:defRPr>
            </a:lvl1pPr>
          </a:lstStyle>
          <a:p>
            <a:pPr>
              <a:defRPr/>
            </a:pPr>
            <a:r>
              <a:rPr lang="en-US"/>
              <a:t>Click to Insert Logo</a:t>
            </a:r>
            <a:endParaRPr/>
          </a:p>
        </p:txBody>
      </p:sp>
      <p:sp>
        <p:nvSpPr>
          <p:cNvPr id="8" name="Subtitle 2"/>
          <p:cNvSpPr>
            <a:spLocks noGrp="1"/>
          </p:cNvSpPr>
          <p:nvPr>
            <p:ph type="subTitle" idx="1" hasCustomPrompt="1"/>
          </p:nvPr>
        </p:nvSpPr>
        <p:spPr bwMode="auto">
          <a:xfrm>
            <a:off x="575690" y="5471930"/>
            <a:ext cx="11068444" cy="780014"/>
          </a:xfrm>
        </p:spPr>
        <p:txBody>
          <a:bodyPr lIns="0" tIns="0" rIns="0" bIns="0">
            <a:noAutofit/>
          </a:bodyPr>
          <a:lstStyle>
            <a:lvl1pPr marL="0" indent="0" algn="ctr">
              <a:lnSpc>
                <a:spcPct val="100000"/>
              </a:lnSpc>
              <a:spcBef>
                <a:spcPts val="0"/>
              </a:spcBef>
              <a:buNone/>
              <a:defRPr sz="2600" b="0" i="0" cap="all" spc="0">
                <a:solidFill>
                  <a:schemeClr val="bg1">
                    <a:lumMod val="95000"/>
                  </a:schemeClr>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Second Line</a:t>
            </a:r>
            <a:br>
              <a:rPr lang="en-US"/>
            </a:br>
            <a:r>
              <a:rPr lang="en-US"/>
              <a:t>(Contact, questions, etc.)</a:t>
            </a:r>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PhAnim="0" preserve="1" userDrawn="1">
  <p:cSld name="Closer 3">
    <p:spTree>
      <p:nvGrpSpPr>
        <p:cNvPr id="1" name=""/>
        <p:cNvGrpSpPr/>
        <p:nvPr/>
      </p:nvGrpSpPr>
      <p:grpSpPr bwMode="auto">
        <a:xfrm>
          <a:off x="0" y="0"/>
          <a:ext cx="0" cy="0"/>
          <a:chOff x="0" y="0"/>
          <a:chExt cx="0" cy="0"/>
        </a:xfrm>
      </p:grpSpPr>
      <p:pic>
        <p:nvPicPr>
          <p:cNvPr id="4" name="Picture 1"/>
          <p:cNvPicPr>
            <a:picLocks noChangeAspect="1"/>
          </p:cNvPicPr>
          <p:nvPr userDrawn="1"/>
        </p:nvPicPr>
        <p:blipFill>
          <a:blip r:embed="rId2"/>
          <a:stretch/>
        </p:blipFill>
        <p:spPr bwMode="auto">
          <a:xfrm rot="10800000">
            <a:off x="0" y="0"/>
            <a:ext cx="12192000" cy="6858000"/>
          </a:xfrm>
          <a:prstGeom prst="rect">
            <a:avLst/>
          </a:prstGeom>
        </p:spPr>
      </p:pic>
      <p:sp>
        <p:nvSpPr>
          <p:cNvPr id="5" name="Picture Placeholder 9"/>
          <p:cNvSpPr>
            <a:spLocks noGrp="1" noChangeAspect="1"/>
          </p:cNvSpPr>
          <p:nvPr>
            <p:ph type="pic" sz="quarter" idx="11" hasCustomPrompt="1"/>
          </p:nvPr>
        </p:nvSpPr>
        <p:spPr bwMode="auto">
          <a:xfrm>
            <a:off x="9375153" y="461110"/>
            <a:ext cx="2301678" cy="678995"/>
          </a:xfrm>
        </p:spPr>
        <p:txBody>
          <a:bodyPr anchor="ctr"/>
          <a:lstStyle>
            <a:lvl1pPr algn="ctr">
              <a:defRPr>
                <a:solidFill>
                  <a:schemeClr val="bg1"/>
                </a:solidFill>
              </a:defRPr>
            </a:lvl1pPr>
          </a:lstStyle>
          <a:p>
            <a:pPr>
              <a:defRPr/>
            </a:pPr>
            <a:r>
              <a:rPr lang="en-US"/>
              <a:t>Click to Insert Logo</a:t>
            </a:r>
            <a:endParaRPr/>
          </a:p>
        </p:txBody>
      </p:sp>
      <p:sp>
        <p:nvSpPr>
          <p:cNvPr id="6" name="Title 1"/>
          <p:cNvSpPr>
            <a:spLocks noGrp="1"/>
          </p:cNvSpPr>
          <p:nvPr>
            <p:ph type="ctrTitle" hasCustomPrompt="1"/>
          </p:nvPr>
        </p:nvSpPr>
        <p:spPr bwMode="auto">
          <a:xfrm>
            <a:off x="5979042" y="2956495"/>
            <a:ext cx="5697789" cy="2442819"/>
          </a:xfrm>
        </p:spPr>
        <p:txBody>
          <a:bodyPr lIns="0" tIns="0" rIns="0" bIns="0" anchor="b" anchorCtr="0">
            <a:noAutofit/>
          </a:bodyPr>
          <a:lstStyle>
            <a:lvl1pPr algn="l">
              <a:lnSpc>
                <a:spcPct val="80000"/>
              </a:lnSpc>
              <a:defRPr sz="6600">
                <a:solidFill>
                  <a:schemeClr val="bg1"/>
                </a:solidFill>
                <a:latin typeface="Calibri"/>
                <a:cs typeface="Calibri"/>
              </a:defRPr>
            </a:lvl1pPr>
          </a:lstStyle>
          <a:p>
            <a:pPr>
              <a:defRPr/>
            </a:pPr>
            <a:r>
              <a:rPr lang="en-US"/>
              <a:t>Click To Edit Thank You</a:t>
            </a:r>
            <a:endParaRPr/>
          </a:p>
        </p:txBody>
      </p:sp>
      <p:sp>
        <p:nvSpPr>
          <p:cNvPr id="7" name="Subtitle 2"/>
          <p:cNvSpPr>
            <a:spLocks noGrp="1"/>
          </p:cNvSpPr>
          <p:nvPr>
            <p:ph type="subTitle" idx="1" hasCustomPrompt="1"/>
          </p:nvPr>
        </p:nvSpPr>
        <p:spPr bwMode="auto">
          <a:xfrm>
            <a:off x="5979042" y="5605494"/>
            <a:ext cx="5697789" cy="791395"/>
          </a:xfrm>
        </p:spPr>
        <p:txBody>
          <a:bodyPr lIns="0" tIns="0" rIns="0" bIns="0">
            <a:noAutofit/>
          </a:bodyPr>
          <a:lstStyle>
            <a:lvl1pPr marL="0" indent="0" algn="l">
              <a:lnSpc>
                <a:spcPct val="100000"/>
              </a:lnSpc>
              <a:spcBef>
                <a:spcPts val="0"/>
              </a:spcBef>
              <a:buNone/>
              <a:defRPr sz="2600" b="1" i="1" cap="all" spc="300">
                <a:solidFill>
                  <a:schemeClr val="bg1">
                    <a:lumMod val="95000"/>
                  </a:schemeClr>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Second Line</a:t>
            </a:r>
            <a:br>
              <a:rPr lang="en-US"/>
            </a:br>
            <a:r>
              <a:rPr lang="en-US"/>
              <a:t>(Contact, Questions, Etc.)</a:t>
            </a:r>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PhAnim="0" preserve="1" userDrawn="1">
  <p:cSld name="Closer 4">
    <p:spTree>
      <p:nvGrpSpPr>
        <p:cNvPr id="1" name=""/>
        <p:cNvGrpSpPr/>
        <p:nvPr/>
      </p:nvGrpSpPr>
      <p:grpSpPr bwMode="auto">
        <a:xfrm>
          <a:off x="0" y="0"/>
          <a:ext cx="0" cy="0"/>
          <a:chOff x="0" y="0"/>
          <a:chExt cx="0" cy="0"/>
        </a:xfrm>
      </p:grpSpPr>
      <p:sp>
        <p:nvSpPr>
          <p:cNvPr id="4" name="Rectangle 7"/>
          <p:cNvSpPr/>
          <p:nvPr userDrawn="1"/>
        </p:nvSpPr>
        <p:spPr bwMode="auto">
          <a:xfrm>
            <a:off x="0" y="5422605"/>
            <a:ext cx="12192000" cy="181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Title 1"/>
          <p:cNvSpPr>
            <a:spLocks noGrp="1"/>
          </p:cNvSpPr>
          <p:nvPr>
            <p:ph type="ctrTitle" hasCustomPrompt="1"/>
          </p:nvPr>
        </p:nvSpPr>
        <p:spPr bwMode="auto">
          <a:xfrm>
            <a:off x="868508" y="900112"/>
            <a:ext cx="5697789" cy="2442819"/>
          </a:xfrm>
        </p:spPr>
        <p:txBody>
          <a:bodyPr lIns="0" tIns="0" rIns="0" bIns="0" anchor="b" anchorCtr="0">
            <a:noAutofit/>
          </a:bodyPr>
          <a:lstStyle>
            <a:lvl1pPr algn="l">
              <a:lnSpc>
                <a:spcPct val="80000"/>
              </a:lnSpc>
              <a:defRPr sz="6600">
                <a:solidFill>
                  <a:schemeClr val="bg2"/>
                </a:solidFill>
                <a:latin typeface="Calibri"/>
                <a:cs typeface="Calibri"/>
              </a:defRPr>
            </a:lvl1pPr>
          </a:lstStyle>
          <a:p>
            <a:pPr>
              <a:defRPr/>
            </a:pPr>
            <a:r>
              <a:rPr lang="en-US"/>
              <a:t>Click To Edit Thank You</a:t>
            </a:r>
            <a:endParaRPr/>
          </a:p>
        </p:txBody>
      </p:sp>
      <p:sp>
        <p:nvSpPr>
          <p:cNvPr id="6" name="Picture Placeholder 9"/>
          <p:cNvSpPr>
            <a:spLocks noGrp="1" noChangeAspect="1"/>
          </p:cNvSpPr>
          <p:nvPr>
            <p:ph type="pic" sz="quarter" idx="11" hasCustomPrompt="1"/>
          </p:nvPr>
        </p:nvSpPr>
        <p:spPr bwMode="auto">
          <a:xfrm>
            <a:off x="868508" y="5898200"/>
            <a:ext cx="2301678" cy="678995"/>
          </a:xfrm>
        </p:spPr>
        <p:txBody>
          <a:bodyPr anchor="ctr"/>
          <a:lstStyle>
            <a:lvl1pPr algn="ctr">
              <a:defRPr/>
            </a:lvl1pPr>
          </a:lstStyle>
          <a:p>
            <a:pPr>
              <a:defRPr/>
            </a:pPr>
            <a:r>
              <a:rPr lang="en-US"/>
              <a:t>Click to Insert Logo</a:t>
            </a:r>
            <a:endParaRPr/>
          </a:p>
        </p:txBody>
      </p:sp>
      <p:sp>
        <p:nvSpPr>
          <p:cNvPr id="7" name="Picture Placeholder 6"/>
          <p:cNvSpPr>
            <a:spLocks noGrp="1"/>
          </p:cNvSpPr>
          <p:nvPr>
            <p:ph type="pic" sz="quarter" idx="12" hasCustomPrompt="1"/>
          </p:nvPr>
        </p:nvSpPr>
        <p:spPr bwMode="auto">
          <a:xfrm>
            <a:off x="7434805" y="0"/>
            <a:ext cx="4757195" cy="6858000"/>
          </a:xfrm>
          <a:custGeom>
            <a:avLst/>
            <a:gdLst>
              <a:gd name="connsiteX0" fmla="*/ 0 w 4757195"/>
              <a:gd name="connsiteY0" fmla="*/ 5604991 h 6858000"/>
              <a:gd name="connsiteX1" fmla="*/ 4757195 w 4757195"/>
              <a:gd name="connsiteY1" fmla="*/ 5604991 h 6858000"/>
              <a:gd name="connsiteX2" fmla="*/ 4757195 w 4757195"/>
              <a:gd name="connsiteY2" fmla="*/ 6858000 h 6858000"/>
              <a:gd name="connsiteX3" fmla="*/ 0 w 4757195"/>
              <a:gd name="connsiteY3" fmla="*/ 6858000 h 6858000"/>
              <a:gd name="connsiteX4" fmla="*/ 0 w 4757195"/>
              <a:gd name="connsiteY4" fmla="*/ 0 h 6858000"/>
              <a:gd name="connsiteX5" fmla="*/ 4757195 w 4757195"/>
              <a:gd name="connsiteY5" fmla="*/ 0 h 6858000"/>
              <a:gd name="connsiteX6" fmla="*/ 4757195 w 4757195"/>
              <a:gd name="connsiteY6" fmla="*/ 5416953 h 6858000"/>
              <a:gd name="connsiteX7" fmla="*/ 0 w 4757195"/>
              <a:gd name="connsiteY7" fmla="*/ 54169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7195" h="6858000" extrusionOk="0">
                <a:moveTo>
                  <a:pt x="0" y="5604991"/>
                </a:moveTo>
                <a:lnTo>
                  <a:pt x="4757195" y="5604991"/>
                </a:lnTo>
                <a:lnTo>
                  <a:pt x="4757195" y="6858000"/>
                </a:lnTo>
                <a:lnTo>
                  <a:pt x="0" y="6858000"/>
                </a:lnTo>
                <a:close/>
                <a:moveTo>
                  <a:pt x="0" y="0"/>
                </a:moveTo>
                <a:lnTo>
                  <a:pt x="4757195" y="0"/>
                </a:lnTo>
                <a:lnTo>
                  <a:pt x="4757195" y="5416953"/>
                </a:lnTo>
                <a:lnTo>
                  <a:pt x="0" y="5416953"/>
                </a:lnTo>
                <a:close/>
              </a:path>
            </a:pathLst>
          </a:custGeom>
        </p:spPr>
        <p:txBody>
          <a:bodyPr wrap="square" anchor="ctr">
            <a:noAutofit/>
          </a:bodyPr>
          <a:lstStyle>
            <a:lvl1pPr algn="ctr">
              <a:defRPr/>
            </a:lvl1pPr>
          </a:lstStyle>
          <a:p>
            <a:pPr>
              <a:defRPr/>
            </a:pPr>
            <a:r>
              <a:rPr lang="en-US"/>
              <a:t>Click to Insert Picture</a:t>
            </a:r>
            <a:endParaRPr/>
          </a:p>
        </p:txBody>
      </p:sp>
      <p:sp>
        <p:nvSpPr>
          <p:cNvPr id="8" name="Subtitle 2"/>
          <p:cNvSpPr>
            <a:spLocks noGrp="1"/>
          </p:cNvSpPr>
          <p:nvPr>
            <p:ph type="subTitle" idx="1" hasCustomPrompt="1"/>
          </p:nvPr>
        </p:nvSpPr>
        <p:spPr bwMode="auto">
          <a:xfrm>
            <a:off x="868508" y="3549111"/>
            <a:ext cx="5697789" cy="791395"/>
          </a:xfrm>
        </p:spPr>
        <p:txBody>
          <a:bodyPr lIns="0" tIns="0" rIns="0" bIns="0">
            <a:noAutofit/>
          </a:bodyPr>
          <a:lstStyle>
            <a:lvl1pPr marL="0" indent="0" algn="l">
              <a:lnSpc>
                <a:spcPct val="100000"/>
              </a:lnSpc>
              <a:spcBef>
                <a:spcPts val="0"/>
              </a:spcBef>
              <a:buNone/>
              <a:defRPr sz="2600" b="0" i="0" cap="all" spc="0">
                <a:solidFill>
                  <a:schemeClr val="bg1">
                    <a:lumMod val="50000"/>
                  </a:schemeClr>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Second Line</a:t>
            </a:r>
            <a:br>
              <a:rPr lang="en-US"/>
            </a:br>
            <a:r>
              <a:rPr lang="en-US"/>
              <a:t>(Contact, Questions, ETC.)</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Content Slide, Color Bar, Two Column">
    <p:spTree>
      <p:nvGrpSpPr>
        <p:cNvPr id="1" name=""/>
        <p:cNvGrpSpPr/>
        <p:nvPr/>
      </p:nvGrpSpPr>
      <p:grpSpPr bwMode="auto">
        <a:xfrm>
          <a:off x="0" y="0"/>
          <a:ext cx="0" cy="0"/>
          <a:chOff x="0" y="0"/>
          <a:chExt cx="0" cy="0"/>
        </a:xfrm>
      </p:grpSpPr>
      <p:sp>
        <p:nvSpPr>
          <p:cNvPr id="4" name="Rectangle 4"/>
          <p:cNvSpPr/>
          <p:nvPr userDrawn="1"/>
        </p:nvSpPr>
        <p:spPr bwMode="auto">
          <a:xfrm>
            <a:off x="0" y="0"/>
            <a:ext cx="12192000" cy="14779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Title Placeholder 1"/>
          <p:cNvSpPr>
            <a:spLocks noGrp="1"/>
          </p:cNvSpPr>
          <p:nvPr>
            <p:ph type="title" hasCustomPrompt="1"/>
          </p:nvPr>
        </p:nvSpPr>
        <p:spPr bwMode="auto">
          <a:xfrm>
            <a:off x="838200" y="457200"/>
            <a:ext cx="10515600" cy="797443"/>
          </a:xfrm>
          <a:prstGeom prst="rect">
            <a:avLst/>
          </a:prstGeom>
        </p:spPr>
        <p:txBody>
          <a:bodyPr vert="horz" lIns="91440" tIns="45720" rIns="91440" bIns="45720" rtlCol="0" anchor="ctr">
            <a:normAutofit/>
          </a:bodyPr>
          <a:lstStyle>
            <a:lvl1pPr>
              <a:defRPr>
                <a:solidFill>
                  <a:schemeClr val="bg1"/>
                </a:solidFill>
              </a:defRPr>
            </a:lvl1pPr>
          </a:lstStyle>
          <a:p>
            <a:pPr>
              <a:defRPr/>
            </a:pPr>
            <a:r>
              <a:rPr lang="en-US"/>
              <a:t>Click to edit title</a:t>
            </a:r>
            <a:endParaRPr/>
          </a:p>
        </p:txBody>
      </p:sp>
      <p:sp>
        <p:nvSpPr>
          <p:cNvPr id="6" name="Content Placeholder 6"/>
          <p:cNvSpPr>
            <a:spLocks noGrp="1"/>
          </p:cNvSpPr>
          <p:nvPr>
            <p:ph sz="quarter" idx="11"/>
          </p:nvPr>
        </p:nvSpPr>
        <p:spPr bwMode="auto">
          <a:xfrm>
            <a:off x="838200" y="1935126"/>
            <a:ext cx="501396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Content Placeholder 6"/>
          <p:cNvSpPr>
            <a:spLocks noGrp="1"/>
          </p:cNvSpPr>
          <p:nvPr>
            <p:ph sz="quarter" idx="12"/>
          </p:nvPr>
        </p:nvSpPr>
        <p:spPr bwMode="auto">
          <a:xfrm>
            <a:off x="6339842" y="1935126"/>
            <a:ext cx="501396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theme" Target="../theme/theme3.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Lst>
  <p:txStyles>
    <p:titleStyle>
      <a:lvl1pPr algn="l" defTabSz="914400">
        <a:lnSpc>
          <a:spcPct val="90000"/>
        </a:lnSpc>
        <a:spcBef>
          <a:spcPts val="0"/>
        </a:spcBef>
        <a:buNone/>
        <a:defRPr sz="4400" b="1" i="0">
          <a:solidFill>
            <a:schemeClr val="tx1"/>
          </a:solidFill>
          <a:latin typeface="Calibri"/>
          <a:ea typeface="+mj-ea"/>
          <a:cs typeface="Calibri"/>
        </a:defRPr>
      </a:lvl1pPr>
    </p:titleStyle>
    <p:bodyStyle>
      <a:lvl1pPr marL="0" indent="0" algn="l" defTabSz="914400">
        <a:lnSpc>
          <a:spcPct val="100000"/>
        </a:lnSpc>
        <a:spcBef>
          <a:spcPts val="1000"/>
        </a:spcBef>
        <a:buFont typeface="Arial"/>
        <a:buNone/>
        <a:defRPr sz="2600" b="0" i="0">
          <a:solidFill>
            <a:schemeClr val="tx1"/>
          </a:solidFill>
          <a:latin typeface="Calibri"/>
          <a:ea typeface="+mn-ea"/>
          <a:cs typeface="Calibri"/>
        </a:defRPr>
      </a:lvl1pPr>
      <a:lvl2pPr marL="233363" indent="-233363" algn="l" defTabSz="914400">
        <a:lnSpc>
          <a:spcPct val="100000"/>
        </a:lnSpc>
        <a:spcBef>
          <a:spcPts val="0"/>
        </a:spcBef>
        <a:buFont typeface="Arial"/>
        <a:buChar char="•"/>
        <a:defRPr sz="2200" b="0" i="0">
          <a:solidFill>
            <a:schemeClr val="tx1"/>
          </a:solidFill>
          <a:latin typeface="Calibri"/>
          <a:ea typeface="+mn-ea"/>
          <a:cs typeface="Calibri"/>
        </a:defRPr>
      </a:lvl2pPr>
      <a:lvl3pPr marL="466725" indent="-203200" algn="l" defTabSz="914400">
        <a:lnSpc>
          <a:spcPct val="100000"/>
        </a:lnSpc>
        <a:spcBef>
          <a:spcPts val="0"/>
        </a:spcBef>
        <a:buFont typeface="Arial"/>
        <a:buChar char="•"/>
        <a:defRPr sz="2000" b="0" i="0">
          <a:solidFill>
            <a:schemeClr val="tx1"/>
          </a:solidFill>
          <a:latin typeface="Calibri"/>
          <a:ea typeface="+mn-ea"/>
          <a:cs typeface="Calibri"/>
        </a:defRPr>
      </a:lvl3pPr>
      <a:lvl4pPr marL="690563" indent="-223838" algn="l" defTabSz="914400">
        <a:lnSpc>
          <a:spcPct val="100000"/>
        </a:lnSpc>
        <a:spcBef>
          <a:spcPts val="0"/>
        </a:spcBef>
        <a:buFont typeface="Arial"/>
        <a:buChar char="•"/>
        <a:defRPr sz="1800" b="0" i="0">
          <a:solidFill>
            <a:schemeClr val="tx1"/>
          </a:solidFill>
          <a:latin typeface="Calibri"/>
          <a:ea typeface="+mn-ea"/>
          <a:cs typeface="Calibri"/>
        </a:defRPr>
      </a:lvl4pPr>
      <a:lvl5pPr marL="923925" indent="-203200" algn="l" defTabSz="914400">
        <a:lnSpc>
          <a:spcPct val="100000"/>
        </a:lnSpc>
        <a:spcBef>
          <a:spcPts val="0"/>
        </a:spcBef>
        <a:buFont typeface="Arial"/>
        <a:buChar char="•"/>
        <a:defRPr sz="1800" b="0" i="0">
          <a:solidFill>
            <a:schemeClr val="tx1"/>
          </a:solidFill>
          <a:latin typeface="Calibri"/>
          <a:ea typeface="+mn-ea"/>
          <a:cs typeface="Calibri"/>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Lst>
  <p:txStyles>
    <p:titleStyle>
      <a:lvl1pPr algn="l" defTabSz="914400">
        <a:lnSpc>
          <a:spcPct val="90000"/>
        </a:lnSpc>
        <a:spcBef>
          <a:spcPts val="0"/>
        </a:spcBef>
        <a:buNone/>
        <a:defRPr sz="4400" b="1" i="0">
          <a:solidFill>
            <a:schemeClr val="tx1"/>
          </a:solidFill>
          <a:latin typeface="Calibri"/>
          <a:ea typeface="+mj-ea"/>
          <a:cs typeface="Calibri"/>
        </a:defRPr>
      </a:lvl1pPr>
    </p:titleStyle>
    <p:bodyStyle>
      <a:lvl1pPr marL="0" indent="0" algn="l" defTabSz="914400">
        <a:lnSpc>
          <a:spcPct val="100000"/>
        </a:lnSpc>
        <a:spcBef>
          <a:spcPts val="1000"/>
        </a:spcBef>
        <a:buFont typeface="Arial"/>
        <a:buNone/>
        <a:defRPr sz="2600" b="0" i="0">
          <a:solidFill>
            <a:schemeClr val="tx1"/>
          </a:solidFill>
          <a:latin typeface="Calibri"/>
          <a:ea typeface="+mn-ea"/>
          <a:cs typeface="Calibri"/>
        </a:defRPr>
      </a:lvl1pPr>
      <a:lvl2pPr marL="233363" indent="-233363" algn="l" defTabSz="914400">
        <a:lnSpc>
          <a:spcPct val="100000"/>
        </a:lnSpc>
        <a:spcBef>
          <a:spcPts val="0"/>
        </a:spcBef>
        <a:buFont typeface="Arial"/>
        <a:buChar char="•"/>
        <a:defRPr sz="2200" b="0" i="0">
          <a:solidFill>
            <a:schemeClr val="tx1"/>
          </a:solidFill>
          <a:latin typeface="Calibri"/>
          <a:ea typeface="+mn-ea"/>
          <a:cs typeface="Calibri"/>
        </a:defRPr>
      </a:lvl2pPr>
      <a:lvl3pPr marL="466725" indent="-203200" algn="l" defTabSz="914400">
        <a:lnSpc>
          <a:spcPct val="100000"/>
        </a:lnSpc>
        <a:spcBef>
          <a:spcPts val="0"/>
        </a:spcBef>
        <a:buFont typeface="Arial"/>
        <a:buChar char="•"/>
        <a:defRPr sz="2000" b="0" i="0">
          <a:solidFill>
            <a:schemeClr val="tx1"/>
          </a:solidFill>
          <a:latin typeface="Calibri"/>
          <a:ea typeface="+mn-ea"/>
          <a:cs typeface="Calibri"/>
        </a:defRPr>
      </a:lvl3pPr>
      <a:lvl4pPr marL="690563" indent="-223838" algn="l" defTabSz="914400">
        <a:lnSpc>
          <a:spcPct val="100000"/>
        </a:lnSpc>
        <a:spcBef>
          <a:spcPts val="0"/>
        </a:spcBef>
        <a:buFont typeface="Arial"/>
        <a:buChar char="•"/>
        <a:defRPr sz="1800" b="0" i="0">
          <a:solidFill>
            <a:schemeClr val="tx1"/>
          </a:solidFill>
          <a:latin typeface="Calibri"/>
          <a:ea typeface="+mn-ea"/>
          <a:cs typeface="Calibri"/>
        </a:defRPr>
      </a:lvl4pPr>
      <a:lvl5pPr marL="923925" indent="-203200" algn="l" defTabSz="914400">
        <a:lnSpc>
          <a:spcPct val="100000"/>
        </a:lnSpc>
        <a:spcBef>
          <a:spcPts val="0"/>
        </a:spcBef>
        <a:buFont typeface="Arial"/>
        <a:buChar char="•"/>
        <a:defRPr sz="1800" b="0" i="0">
          <a:solidFill>
            <a:schemeClr val="tx1"/>
          </a:solidFill>
          <a:latin typeface="Calibri"/>
          <a:ea typeface="+mn-ea"/>
          <a:cs typeface="Calibri"/>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Lst>
  <p:txStyles>
    <p:titleStyle>
      <a:lvl1pPr algn="l" defTabSz="914400">
        <a:lnSpc>
          <a:spcPct val="90000"/>
        </a:lnSpc>
        <a:spcBef>
          <a:spcPts val="0"/>
        </a:spcBef>
        <a:buNone/>
        <a:defRPr sz="4400" b="1" i="0">
          <a:solidFill>
            <a:schemeClr val="tx1"/>
          </a:solidFill>
          <a:latin typeface="Calibri"/>
          <a:ea typeface="+mj-ea"/>
          <a:cs typeface="Calibri"/>
        </a:defRPr>
      </a:lvl1pPr>
    </p:titleStyle>
    <p:bodyStyle>
      <a:lvl1pPr marL="0" indent="0" algn="l" defTabSz="914400">
        <a:lnSpc>
          <a:spcPct val="100000"/>
        </a:lnSpc>
        <a:spcBef>
          <a:spcPts val="1000"/>
        </a:spcBef>
        <a:buFont typeface="Arial"/>
        <a:buNone/>
        <a:defRPr sz="2600" b="0" i="0">
          <a:solidFill>
            <a:schemeClr val="tx1"/>
          </a:solidFill>
          <a:latin typeface="Calibri"/>
          <a:ea typeface="+mn-ea"/>
          <a:cs typeface="Calibri"/>
        </a:defRPr>
      </a:lvl1pPr>
      <a:lvl2pPr marL="233363" indent="-233363" algn="l" defTabSz="914400">
        <a:lnSpc>
          <a:spcPct val="100000"/>
        </a:lnSpc>
        <a:spcBef>
          <a:spcPts val="0"/>
        </a:spcBef>
        <a:buFont typeface="Arial"/>
        <a:buChar char="•"/>
        <a:defRPr sz="2200" b="0" i="0">
          <a:solidFill>
            <a:schemeClr val="tx1"/>
          </a:solidFill>
          <a:latin typeface="Calibri"/>
          <a:ea typeface="+mn-ea"/>
          <a:cs typeface="Calibri"/>
        </a:defRPr>
      </a:lvl2pPr>
      <a:lvl3pPr marL="466725" indent="-203200" algn="l" defTabSz="914400">
        <a:lnSpc>
          <a:spcPct val="100000"/>
        </a:lnSpc>
        <a:spcBef>
          <a:spcPts val="0"/>
        </a:spcBef>
        <a:buFont typeface="Arial"/>
        <a:buChar char="•"/>
        <a:defRPr sz="2000" b="0" i="0">
          <a:solidFill>
            <a:schemeClr val="tx1"/>
          </a:solidFill>
          <a:latin typeface="Calibri"/>
          <a:ea typeface="+mn-ea"/>
          <a:cs typeface="Calibri"/>
        </a:defRPr>
      </a:lvl3pPr>
      <a:lvl4pPr marL="690563" indent="-223838" algn="l" defTabSz="914400">
        <a:lnSpc>
          <a:spcPct val="100000"/>
        </a:lnSpc>
        <a:spcBef>
          <a:spcPts val="0"/>
        </a:spcBef>
        <a:buFont typeface="Arial"/>
        <a:buChar char="•"/>
        <a:defRPr sz="1800" b="0" i="0">
          <a:solidFill>
            <a:schemeClr val="tx1"/>
          </a:solidFill>
          <a:latin typeface="Calibri"/>
          <a:ea typeface="+mn-ea"/>
          <a:cs typeface="Calibri"/>
        </a:defRPr>
      </a:lvl4pPr>
      <a:lvl5pPr marL="923925" indent="-203200" algn="l" defTabSz="914400">
        <a:lnSpc>
          <a:spcPct val="100000"/>
        </a:lnSpc>
        <a:spcBef>
          <a:spcPts val="0"/>
        </a:spcBef>
        <a:buFont typeface="Arial"/>
        <a:buChar char="•"/>
        <a:defRPr sz="1800" b="0" i="0">
          <a:solidFill>
            <a:schemeClr val="tx1"/>
          </a:solidFill>
          <a:latin typeface="Calibri"/>
          <a:ea typeface="+mn-ea"/>
          <a:cs typeface="Calibri"/>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hyperlink" Target="https://home.treasury.gov/system/files/136/fiscalrecoveryfunds_countyfunding_2021.05.10-1a-508A.pdf" TargetMode="External"/><Relationship Id="rId2" Type="http://schemas.openxmlformats.org/officeDocument/2006/relationships/hyperlink" Target="https://home.treasury.gov/system/files/136/fiscalrecoveryfunds-statefunding1-508A.pdf" TargetMode="External"/><Relationship Id="rId1" Type="http://schemas.openxmlformats.org/officeDocument/2006/relationships/slideLayout" Target="../slideLayouts/slideLayout38.xml"/><Relationship Id="rId5" Type="http://schemas.openxmlformats.org/officeDocument/2006/relationships/hyperlink" Target="https://home.treasury.gov/system/files/136/fiscalrecoveryfunds-nonentitlementfunding1-508A.pdf" TargetMode="External"/><Relationship Id="rId4" Type="http://schemas.openxmlformats.org/officeDocument/2006/relationships/hyperlink" Target="https://home.treasury.gov/system/files/136/fiscalrecoveryfunds-metrocitiesfunding1-508A.pdf"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home.treasury.gov/system/files/136/split-payments-to-states-public1-508A.pdf" TargetMode="Externa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hyperlink" Target="https://www.huduser.gov/portal/sadda/sadda_qct.html" TargetMode="External"/><Relationship Id="rId2" Type="http://schemas.openxmlformats.org/officeDocument/2006/relationships/image" Target="../media/image5.pn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3" Type="http://schemas.openxmlformats.org/officeDocument/2006/relationships/hyperlink" Target="https://public-inspection.federalregister.gov/2021-10283.pdf" TargetMode="External"/><Relationship Id="rId2" Type="http://schemas.openxmlformats.org/officeDocument/2006/relationships/hyperlink" Target="https://leadingage.org/regulation/treasury-publishes-state-and-local-aid-guidance-can-support-aging-services" TargetMode="External"/><Relationship Id="rId1" Type="http://schemas.openxmlformats.org/officeDocument/2006/relationships/slideLayout" Target="../slideLayouts/slideLayout38.xml"/><Relationship Id="rId4" Type="http://schemas.openxmlformats.org/officeDocument/2006/relationships/hyperlink" Target="https://home.treasury.gov/policy-issues/coronavirus/assistance-for-state-local-and-tribal-governments/state-and-local-fiscal-recovery-fund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home.treasury.gov/system/files/136/fiscalrecoveryfunds_countyfunding_2021.05.10-1a-508A.pdf" TargetMode="External"/><Relationship Id="rId2" Type="http://schemas.openxmlformats.org/officeDocument/2006/relationships/hyperlink" Target="https://home.treasury.gov/system/files/136/fiscalrecoveryfunds-statefunding1-508A.pdf" TargetMode="External"/><Relationship Id="rId1" Type="http://schemas.openxmlformats.org/officeDocument/2006/relationships/slideLayout" Target="../slideLayouts/slideLayout38.xml"/><Relationship Id="rId5" Type="http://schemas.openxmlformats.org/officeDocument/2006/relationships/hyperlink" Target="https://home.treasury.gov/system/files/136/fiscalrecoveryfunds-nonentitlementfunding1-508A.pdf" TargetMode="External"/><Relationship Id="rId4" Type="http://schemas.openxmlformats.org/officeDocument/2006/relationships/hyperlink" Target="https://home.treasury.gov/system/files/136/fiscalrecoveryfunds-metrocitiesfunding1-508A.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hyperlink" Target="https://www.huduser.gov/portal/sadda/sadda_qct.html" TargetMode="External"/><Relationship Id="rId2" Type="http://schemas.openxmlformats.org/officeDocument/2006/relationships/image" Target="../media/image5.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596482" y="1641435"/>
            <a:ext cx="10828110" cy="2442819"/>
          </a:xfrm>
        </p:spPr>
        <p:txBody>
          <a:bodyPr/>
          <a:lstStyle/>
          <a:p>
            <a:pPr>
              <a:defRPr/>
            </a:pPr>
            <a:r>
              <a:rPr lang="en-US" dirty="0"/>
              <a:t>American Rescue Plan Funding Opportunities: State and Local $$, Medicaid HCBS FMAP</a:t>
            </a:r>
          </a:p>
        </p:txBody>
      </p:sp>
      <p:pic>
        <p:nvPicPr>
          <p:cNvPr id="6" name="Picture Placeholder 9" descr="A picture containing drawing, food&#10;&#10;Description automatically generated"/>
          <p:cNvPicPr>
            <a:picLocks noGrp="1" noChangeAspect="1"/>
          </p:cNvPicPr>
          <p:nvPr>
            <p:ph type="pic" sz="quarter" idx="11"/>
          </p:nvPr>
        </p:nvPicPr>
        <p:blipFill>
          <a:blip r:embed="rId2"/>
          <a:srcRect t="5828" b="5828"/>
          <a:stretch/>
        </p:blipFill>
        <p:spPr bwMode="auto">
          <a:prstGeom prst="rect">
            <a:avLst/>
          </a:prstGeom>
        </p:spPr>
      </p:pic>
      <p:sp>
        <p:nvSpPr>
          <p:cNvPr id="7" name="Title 1"/>
          <p:cNvSpPr txBox="1">
            <a:spLocks/>
          </p:cNvSpPr>
          <p:nvPr/>
        </p:nvSpPr>
        <p:spPr bwMode="auto">
          <a:xfrm>
            <a:off x="596482" y="3068960"/>
            <a:ext cx="5697789" cy="2442819"/>
          </a:xfrm>
          <a:prstGeom prst="rect">
            <a:avLst/>
          </a:prstGeom>
        </p:spPr>
        <p:txBody>
          <a:bodyPr vert="horz" lIns="0" tIns="0" rIns="0" bIns="0" rtlCol="0" anchor="b" anchorCtr="0">
            <a:noAutofit/>
          </a:bodyPr>
          <a:lstStyle>
            <a:lvl1pPr algn="l" defTabSz="914400">
              <a:lnSpc>
                <a:spcPct val="80000"/>
              </a:lnSpc>
              <a:spcBef>
                <a:spcPts val="0"/>
              </a:spcBef>
              <a:buNone/>
              <a:defRPr sz="6600" b="1" i="0">
                <a:solidFill>
                  <a:schemeClr val="accent6"/>
                </a:solidFill>
                <a:latin typeface="Calibri"/>
                <a:ea typeface="+mj-ea"/>
                <a:cs typeface="Calibri"/>
              </a:defRPr>
            </a:lvl1pPr>
          </a:lstStyle>
          <a:p>
            <a:pPr>
              <a:defRPr/>
            </a:pPr>
            <a:r>
              <a:rPr lang="en-US" sz="4400" dirty="0"/>
              <a:t>Brendan </a:t>
            </a:r>
            <a:r>
              <a:rPr lang="en-US" sz="4400" dirty="0" err="1"/>
              <a:t>Flinn</a:t>
            </a:r>
            <a:endParaRPr lang="en-US" sz="4400" dirty="0"/>
          </a:p>
          <a:p>
            <a:pPr>
              <a:defRPr/>
            </a:pPr>
            <a:r>
              <a:rPr lang="en-US" sz="4400" dirty="0"/>
              <a:t>May 24,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 HCBS FMAP</a:t>
            </a:r>
          </a:p>
        </p:txBody>
      </p:sp>
      <p:sp>
        <p:nvSpPr>
          <p:cNvPr id="3" name="Content Placeholder 2"/>
          <p:cNvSpPr>
            <a:spLocks noGrp="1"/>
          </p:cNvSpPr>
          <p:nvPr>
            <p:ph sz="quarter" idx="10"/>
          </p:nvPr>
        </p:nvSpPr>
        <p:spPr/>
        <p:txBody>
          <a:bodyPr/>
          <a:lstStyle/>
          <a:p>
            <a:r>
              <a:rPr lang="en-US" dirty="0"/>
              <a:t>What is it? One year, 10 point increase of federal match for all Medicaid HCBS. </a:t>
            </a:r>
          </a:p>
          <a:p>
            <a:r>
              <a:rPr lang="en-US" dirty="0"/>
              <a:t>Covers claims from 4/1/21-3/31/22. States have until March 2024 to spend.</a:t>
            </a:r>
          </a:p>
          <a:p>
            <a:r>
              <a:rPr lang="en-US" dirty="0"/>
              <a:t>To keep money, states are barred from making certain cuts to the HCBS programs- eligibility, services, provider rates.</a:t>
            </a:r>
          </a:p>
          <a:p>
            <a:r>
              <a:rPr lang="en-US" dirty="0"/>
              <a:t>Must use money beyond what state currently offers- can’t replace state dollars.</a:t>
            </a:r>
          </a:p>
          <a:p>
            <a:r>
              <a:rPr lang="en-US" dirty="0"/>
              <a:t>Third party estimate: Ohio to receive $434 m</a:t>
            </a:r>
          </a:p>
        </p:txBody>
      </p:sp>
    </p:spTree>
    <p:extLst>
      <p:ext uri="{BB962C8B-B14F-4D97-AF65-F5344CB8AC3E}">
        <p14:creationId xmlns:p14="http://schemas.microsoft.com/office/powerpoint/2010/main" val="271875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Allowable Uses (non-exhaustive)</a:t>
            </a:r>
          </a:p>
        </p:txBody>
      </p:sp>
      <p:sp>
        <p:nvSpPr>
          <p:cNvPr id="3" name="Content Placeholder 2"/>
          <p:cNvSpPr>
            <a:spLocks noGrp="1"/>
          </p:cNvSpPr>
          <p:nvPr>
            <p:ph sz="quarter" idx="10"/>
          </p:nvPr>
        </p:nvSpPr>
        <p:spPr/>
        <p:txBody>
          <a:bodyPr>
            <a:normAutofit/>
          </a:bodyPr>
          <a:lstStyle/>
          <a:p>
            <a:r>
              <a:rPr lang="en-US" dirty="0"/>
              <a:t>Provider rates- conditioned on increased worker pay.</a:t>
            </a:r>
          </a:p>
          <a:p>
            <a:r>
              <a:rPr lang="en-US" dirty="0"/>
              <a:t>Paid leave and/or hazard/shift pay for direct care workers.</a:t>
            </a:r>
          </a:p>
          <a:p>
            <a:r>
              <a:rPr lang="en-US" dirty="0"/>
              <a:t>Workforce development activities</a:t>
            </a:r>
          </a:p>
          <a:p>
            <a:r>
              <a:rPr lang="en-US" dirty="0"/>
              <a:t>“Provide adult day centers with funding to make physical, operational, or other changes to safely deliver services during the COVID-19 PHE.”</a:t>
            </a:r>
          </a:p>
          <a:p>
            <a:r>
              <a:rPr lang="en-US" dirty="0"/>
              <a:t>“Providing nursing facilities or other institutional settings with funding to convert to assisted living facilities or to provide adult day services, respite care, or other HCBS.”</a:t>
            </a:r>
          </a:p>
        </p:txBody>
      </p:sp>
    </p:spTree>
    <p:extLst>
      <p:ext uri="{BB962C8B-B14F-4D97-AF65-F5344CB8AC3E}">
        <p14:creationId xmlns:p14="http://schemas.microsoft.com/office/powerpoint/2010/main" val="2529624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	</a:t>
            </a:r>
          </a:p>
        </p:txBody>
      </p:sp>
      <p:sp>
        <p:nvSpPr>
          <p:cNvPr id="3" name="Content Placeholder 2"/>
          <p:cNvSpPr>
            <a:spLocks noGrp="1"/>
          </p:cNvSpPr>
          <p:nvPr>
            <p:ph sz="quarter" idx="10"/>
          </p:nvPr>
        </p:nvSpPr>
        <p:spPr/>
        <p:txBody>
          <a:bodyPr/>
          <a:lstStyle/>
          <a:p>
            <a:r>
              <a:rPr lang="en-US" dirty="0"/>
              <a:t>Federal action already happened. State and local </a:t>
            </a:r>
            <a:r>
              <a:rPr lang="en-US" dirty="0" err="1"/>
              <a:t>govts</a:t>
            </a:r>
            <a:r>
              <a:rPr lang="en-US" dirty="0"/>
              <a:t> in the drivers seat.</a:t>
            </a:r>
          </a:p>
          <a:p>
            <a:r>
              <a:rPr lang="en-US" dirty="0"/>
              <a:t>Policymakers are making decisions in real time- now is the time to engage.</a:t>
            </a:r>
          </a:p>
          <a:p>
            <a:r>
              <a:rPr lang="en-US" dirty="0"/>
              <a:t>Work with LeadingAge Ohio and other members on developing asks at all levels of government. </a:t>
            </a:r>
          </a:p>
        </p:txBody>
      </p:sp>
    </p:spTree>
    <p:extLst>
      <p:ext uri="{BB962C8B-B14F-4D97-AF65-F5344CB8AC3E}">
        <p14:creationId xmlns:p14="http://schemas.microsoft.com/office/powerpoint/2010/main" val="2677188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1704" y="2636912"/>
            <a:ext cx="5697789" cy="2442819"/>
          </a:xfrm>
        </p:spPr>
        <p:txBody>
          <a:bodyPr>
            <a:normAutofit fontScale="90000"/>
          </a:bodyPr>
          <a:lstStyle/>
          <a:p>
            <a:r>
              <a:rPr lang="en-US" dirty="0"/>
              <a:t>APPENDIX: DETAILED OVERVIEW OF STATE/LOCAL FUNDING</a:t>
            </a:r>
          </a:p>
        </p:txBody>
      </p:sp>
    </p:spTree>
    <p:extLst>
      <p:ext uri="{BB962C8B-B14F-4D97-AF65-F5344CB8AC3E}">
        <p14:creationId xmlns:p14="http://schemas.microsoft.com/office/powerpoint/2010/main" val="4123293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What’s Going On?</a:t>
            </a:r>
          </a:p>
        </p:txBody>
      </p:sp>
      <p:sp>
        <p:nvSpPr>
          <p:cNvPr id="6" name="Content Placeholder 5"/>
          <p:cNvSpPr>
            <a:spLocks noGrp="1"/>
          </p:cNvSpPr>
          <p:nvPr>
            <p:ph sz="quarter" idx="10"/>
          </p:nvPr>
        </p:nvSpPr>
        <p:spPr/>
        <p:txBody>
          <a:bodyPr>
            <a:normAutofit/>
          </a:bodyPr>
          <a:lstStyle/>
          <a:p>
            <a:r>
              <a:rPr lang="en-US" dirty="0"/>
              <a:t>American Rescue Plan provides $350 billion to state and local governments, following the CARES Act funds for states last year. </a:t>
            </a:r>
          </a:p>
          <a:p>
            <a:r>
              <a:rPr lang="en-US" dirty="0"/>
              <a:t>Many states used CARES money to support various sectors of aging services.</a:t>
            </a:r>
          </a:p>
          <a:p>
            <a:r>
              <a:rPr lang="en-US" dirty="0"/>
              <a:t>The sheer amount of money available opens the door to more support for our members/aging services. </a:t>
            </a:r>
          </a:p>
          <a:p>
            <a:r>
              <a:rPr lang="en-US" dirty="0"/>
              <a:t>States will get $195.3 billion, counties will receive $65 billion, cities $45.6 billion, other locals $19.5 billion and $25 billion goes to territories and tribes.</a:t>
            </a:r>
          </a:p>
        </p:txBody>
      </p:sp>
    </p:spTree>
    <p:extLst>
      <p:ext uri="{BB962C8B-B14F-4D97-AF65-F5344CB8AC3E}">
        <p14:creationId xmlns:p14="http://schemas.microsoft.com/office/powerpoint/2010/main" val="1497544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Funding Amount Links by Government Level</a:t>
            </a:r>
          </a:p>
        </p:txBody>
      </p:sp>
      <p:sp>
        <p:nvSpPr>
          <p:cNvPr id="6" name="Content Placeholder 5"/>
          <p:cNvSpPr>
            <a:spLocks noGrp="1"/>
          </p:cNvSpPr>
          <p:nvPr>
            <p:ph sz="quarter" idx="10"/>
          </p:nvPr>
        </p:nvSpPr>
        <p:spPr/>
        <p:txBody>
          <a:bodyPr>
            <a:normAutofit fontScale="85000" lnSpcReduction="20000"/>
          </a:bodyPr>
          <a:lstStyle/>
          <a:p>
            <a:r>
              <a:rPr lang="en-US" dirty="0"/>
              <a:t>Amounts by government</a:t>
            </a:r>
          </a:p>
          <a:p>
            <a:r>
              <a:rPr lang="en-US" dirty="0"/>
              <a:t>State: </a:t>
            </a:r>
            <a:r>
              <a:rPr lang="en-US" dirty="0">
                <a:hlinkClick r:id="rId2"/>
              </a:rPr>
              <a:t>https://home.treasury.gov/system/files/136/fiscalrecoveryfunds-statefunding1-508A.pdf</a:t>
            </a:r>
            <a:r>
              <a:rPr lang="en-US" dirty="0"/>
              <a:t> </a:t>
            </a:r>
          </a:p>
          <a:p>
            <a:r>
              <a:rPr lang="en-US" dirty="0"/>
              <a:t>County: </a:t>
            </a:r>
            <a:r>
              <a:rPr lang="en-US" dirty="0">
                <a:hlinkClick r:id="rId3"/>
              </a:rPr>
              <a:t>https://home.treasury.gov/system/files/136/fiscalrecoveryfunds_countyfunding_2021.05.10-1a-508A.pdf</a:t>
            </a:r>
            <a:r>
              <a:rPr lang="en-US" dirty="0"/>
              <a:t> </a:t>
            </a:r>
          </a:p>
          <a:p>
            <a:r>
              <a:rPr lang="en-US" dirty="0"/>
              <a:t>City: </a:t>
            </a:r>
            <a:r>
              <a:rPr lang="en-US" dirty="0">
                <a:hlinkClick r:id="rId4"/>
              </a:rPr>
              <a:t>https://home.treasury.gov/system/files/136/fiscalrecoveryfunds-metrocitiesfunding1-508A.pdf</a:t>
            </a:r>
            <a:r>
              <a:rPr lang="en-US" dirty="0"/>
              <a:t> </a:t>
            </a:r>
          </a:p>
          <a:p>
            <a:r>
              <a:rPr lang="en-US" dirty="0"/>
              <a:t>Other municipal (aggregate): </a:t>
            </a:r>
            <a:r>
              <a:rPr lang="en-US" dirty="0">
                <a:hlinkClick r:id="rId5"/>
              </a:rPr>
              <a:t>https://home.treasury.gov/system/files/136/fiscalrecoveryfunds-nonentitlementfunding1-508A.pdf</a:t>
            </a:r>
            <a:endParaRPr lang="en-US" dirty="0"/>
          </a:p>
          <a:p>
            <a:endParaRPr lang="en-US" dirty="0"/>
          </a:p>
        </p:txBody>
      </p:sp>
    </p:spTree>
    <p:extLst>
      <p:ext uri="{BB962C8B-B14F-4D97-AF65-F5344CB8AC3E}">
        <p14:creationId xmlns:p14="http://schemas.microsoft.com/office/powerpoint/2010/main" val="3884303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timelines</a:t>
            </a:r>
          </a:p>
        </p:txBody>
      </p:sp>
      <p:sp>
        <p:nvSpPr>
          <p:cNvPr id="3" name="Content Placeholder 2"/>
          <p:cNvSpPr>
            <a:spLocks noGrp="1"/>
          </p:cNvSpPr>
          <p:nvPr>
            <p:ph sz="quarter" idx="10"/>
          </p:nvPr>
        </p:nvSpPr>
        <p:spPr/>
        <p:txBody>
          <a:bodyPr>
            <a:normAutofit lnSpcReduction="10000"/>
          </a:bodyPr>
          <a:lstStyle/>
          <a:p>
            <a:pPr marL="457200" indent="-457200">
              <a:buFont typeface="Arial" panose="020B0604020202020204" pitchFamily="34" charset="0"/>
              <a:buChar char="•"/>
            </a:pPr>
            <a:r>
              <a:rPr lang="en-US" dirty="0"/>
              <a:t>Depending on employment data, states will get the money all at once, or half in coming weeks and half in about 12 months.</a:t>
            </a:r>
          </a:p>
          <a:p>
            <a:pPr marL="457200" indent="-457200">
              <a:buFont typeface="Arial" panose="020B0604020202020204" pitchFamily="34" charset="0"/>
              <a:buChar char="•"/>
            </a:pPr>
            <a:r>
              <a:rPr lang="en-US" dirty="0"/>
              <a:t>See here for state data: </a:t>
            </a:r>
            <a:r>
              <a:rPr lang="en-US" dirty="0">
                <a:hlinkClick r:id="rId2"/>
              </a:rPr>
              <a:t>https://home.treasury.gov/system/files/136/split-payments-to-states-public1-508A.pdf</a:t>
            </a:r>
            <a:endParaRPr lang="en-US" dirty="0"/>
          </a:p>
          <a:p>
            <a:pPr marL="457200" indent="-457200">
              <a:buFont typeface="Arial" panose="020B0604020202020204" pitchFamily="34" charset="0"/>
              <a:buChar char="•"/>
            </a:pPr>
            <a:r>
              <a:rPr lang="en-US" dirty="0"/>
              <a:t>All local governments will get half of their funds in coming weeks and half in about 12 months.</a:t>
            </a:r>
          </a:p>
          <a:p>
            <a:pPr marL="457200" indent="-457200">
              <a:buFont typeface="Arial" panose="020B0604020202020204" pitchFamily="34" charset="0"/>
              <a:buChar char="•"/>
            </a:pPr>
            <a:r>
              <a:rPr lang="en-US" dirty="0"/>
              <a:t>Funds must be obligated by December 31, 2024 and spent off by December 31, 2026.</a:t>
            </a:r>
          </a:p>
        </p:txBody>
      </p:sp>
    </p:spTree>
    <p:extLst>
      <p:ext uri="{BB962C8B-B14F-4D97-AF65-F5344CB8AC3E}">
        <p14:creationId xmlns:p14="http://schemas.microsoft.com/office/powerpoint/2010/main" val="1677935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Coverage of COVID-19 Expenses </a:t>
            </a:r>
            <a:br>
              <a:rPr lang="en-US" dirty="0"/>
            </a:br>
            <a:r>
              <a:rPr lang="en-US" dirty="0"/>
              <a:t>(nursing homes, residential care)</a:t>
            </a:r>
          </a:p>
        </p:txBody>
      </p:sp>
      <p:sp>
        <p:nvSpPr>
          <p:cNvPr id="3" name="Content Placeholder 2"/>
          <p:cNvSpPr>
            <a:spLocks noGrp="1"/>
          </p:cNvSpPr>
          <p:nvPr>
            <p:ph sz="quarter" idx="10"/>
          </p:nvPr>
        </p:nvSpPr>
        <p:spPr/>
        <p:txBody>
          <a:bodyPr>
            <a:normAutofit fontScale="85000" lnSpcReduction="20000"/>
          </a:bodyPr>
          <a:lstStyle/>
          <a:p>
            <a:r>
              <a:rPr lang="en-US" dirty="0"/>
              <a:t>Governments may use these dollars to cover “COVID-19 related expenses in congregate living facilities, including skilled nursing facilities, long-term care facilities…” and “for the improvement of ventilation systems in congregate settings”.</a:t>
            </a:r>
          </a:p>
          <a:p>
            <a:endParaRPr lang="en-US" dirty="0"/>
          </a:p>
          <a:p>
            <a:r>
              <a:rPr lang="en-US" dirty="0"/>
              <a:t>The rule narrative includes reference to “support for prevention, mitigation, or other services in congregate living facilities” and that funding uses eligible under CARES as a response to the direct public health impacts of COVID-19 will also be eligible here, including those not explicitly listed in the rule.</a:t>
            </a:r>
          </a:p>
          <a:p>
            <a:endParaRPr lang="en-US" dirty="0"/>
          </a:p>
          <a:p>
            <a:r>
              <a:rPr lang="en-US" dirty="0"/>
              <a:t>Guidance does not mention PRF, but PRF rules likely bar “double dipping” in covering expenses by that program and from here. </a:t>
            </a:r>
          </a:p>
        </p:txBody>
      </p:sp>
    </p:spTree>
    <p:extLst>
      <p:ext uri="{BB962C8B-B14F-4D97-AF65-F5344CB8AC3E}">
        <p14:creationId xmlns:p14="http://schemas.microsoft.com/office/powerpoint/2010/main" val="3822207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Listed prevention and mitigation efforts </a:t>
            </a:r>
          </a:p>
        </p:txBody>
      </p:sp>
      <p:sp>
        <p:nvSpPr>
          <p:cNvPr id="3" name="Content Placeholder 2"/>
          <p:cNvSpPr>
            <a:spLocks noGrp="1"/>
          </p:cNvSpPr>
          <p:nvPr>
            <p:ph sz="quarter" idx="10"/>
          </p:nvPr>
        </p:nvSpPr>
        <p:spPr/>
        <p:txBody>
          <a:bodyPr numCol="2">
            <a:normAutofit fontScale="92500" lnSpcReduction="10000"/>
          </a:bodyPr>
          <a:lstStyle/>
          <a:p>
            <a:pPr marL="457200" indent="-457200">
              <a:buFont typeface="Arial" panose="020B0604020202020204" pitchFamily="34" charset="0"/>
              <a:buChar char="•"/>
            </a:pPr>
            <a:r>
              <a:rPr lang="en-US" dirty="0"/>
              <a:t>vaccination programs</a:t>
            </a:r>
          </a:p>
          <a:p>
            <a:pPr marL="457200" indent="-457200">
              <a:buFont typeface="Arial" panose="020B0604020202020204" pitchFamily="34" charset="0"/>
              <a:buChar char="•"/>
            </a:pPr>
            <a:r>
              <a:rPr lang="en-US" b="1" dirty="0"/>
              <a:t>medical care</a:t>
            </a:r>
          </a:p>
          <a:p>
            <a:pPr marL="457200" indent="-457200">
              <a:buFont typeface="Arial" panose="020B0604020202020204" pitchFamily="34" charset="0"/>
              <a:buChar char="•"/>
            </a:pPr>
            <a:r>
              <a:rPr lang="en-US" b="1" dirty="0"/>
              <a:t>Testing</a:t>
            </a:r>
          </a:p>
          <a:p>
            <a:pPr marL="457200" indent="-457200">
              <a:buFont typeface="Arial" panose="020B0604020202020204" pitchFamily="34" charset="0"/>
              <a:buChar char="•"/>
            </a:pPr>
            <a:r>
              <a:rPr lang="en-US" dirty="0"/>
              <a:t>contact tracing</a:t>
            </a:r>
          </a:p>
          <a:p>
            <a:pPr marL="457200" indent="-457200">
              <a:buFont typeface="Arial" panose="020B0604020202020204" pitchFamily="34" charset="0"/>
              <a:buChar char="•"/>
            </a:pPr>
            <a:r>
              <a:rPr lang="en-US" b="1" dirty="0"/>
              <a:t>support for isolation or quarantine</a:t>
            </a:r>
          </a:p>
          <a:p>
            <a:pPr marL="457200" indent="-457200">
              <a:buFont typeface="Arial" panose="020B0604020202020204" pitchFamily="34" charset="0"/>
              <a:buChar char="•"/>
            </a:pPr>
            <a:r>
              <a:rPr lang="en-US" b="1" dirty="0"/>
              <a:t>supports for vulnerable populations to access medical or public health services</a:t>
            </a:r>
          </a:p>
          <a:p>
            <a:endParaRPr lang="en-US" dirty="0"/>
          </a:p>
          <a:p>
            <a:pPr marL="457200" indent="-457200">
              <a:buFont typeface="Arial" panose="020B0604020202020204" pitchFamily="34" charset="0"/>
              <a:buChar char="•"/>
            </a:pPr>
            <a:r>
              <a:rPr lang="en-US" dirty="0"/>
              <a:t>public health surveillance (e.g., monitoring case trends, genomic sequencing for variants)</a:t>
            </a:r>
          </a:p>
          <a:p>
            <a:pPr marL="457200" indent="-457200">
              <a:buFont typeface="Arial" panose="020B0604020202020204" pitchFamily="34" charset="0"/>
              <a:buChar char="•"/>
            </a:pPr>
            <a:r>
              <a:rPr lang="en-US" b="1" dirty="0"/>
              <a:t>enforcement of public health orders</a:t>
            </a:r>
          </a:p>
          <a:p>
            <a:pPr marL="457200" indent="-457200">
              <a:buFont typeface="Arial" panose="020B0604020202020204" pitchFamily="34" charset="0"/>
              <a:buChar char="•"/>
            </a:pPr>
            <a:r>
              <a:rPr lang="en-US" dirty="0"/>
              <a:t>public communication efforts</a:t>
            </a:r>
          </a:p>
          <a:p>
            <a:pPr marL="457200" indent="-457200">
              <a:buFont typeface="Arial" panose="020B0604020202020204" pitchFamily="34" charset="0"/>
              <a:buChar char="•"/>
            </a:pPr>
            <a:r>
              <a:rPr lang="en-US" dirty="0"/>
              <a:t>enhancement to health care capacity, including through alternative care facilities</a:t>
            </a:r>
          </a:p>
          <a:p>
            <a:pPr marL="457200" indent="-457200">
              <a:buFont typeface="Arial" panose="020B0604020202020204" pitchFamily="34" charset="0"/>
              <a:buChar char="•"/>
            </a:pPr>
            <a:r>
              <a:rPr lang="en-US" b="1" dirty="0"/>
              <a:t>purchases of PPE</a:t>
            </a:r>
          </a:p>
        </p:txBody>
      </p:sp>
    </p:spTree>
    <p:extLst>
      <p:ext uri="{BB962C8B-B14F-4D97-AF65-F5344CB8AC3E}">
        <p14:creationId xmlns:p14="http://schemas.microsoft.com/office/powerpoint/2010/main" val="3937852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Premium Pay for Essential Workers</a:t>
            </a:r>
          </a:p>
        </p:txBody>
      </p:sp>
      <p:sp>
        <p:nvSpPr>
          <p:cNvPr id="3" name="Content Placeholder 2"/>
          <p:cNvSpPr>
            <a:spLocks noGrp="1"/>
          </p:cNvSpPr>
          <p:nvPr>
            <p:ph sz="quarter" idx="10"/>
          </p:nvPr>
        </p:nvSpPr>
        <p:spPr/>
        <p:txBody>
          <a:bodyPr>
            <a:normAutofit fontScale="85000" lnSpcReduction="20000"/>
          </a:bodyPr>
          <a:lstStyle/>
          <a:p>
            <a:pPr marL="457200" indent="-457200">
              <a:buFont typeface="Arial" panose="020B0604020202020204" pitchFamily="34" charset="0"/>
              <a:buChar char="•"/>
            </a:pPr>
            <a:r>
              <a:rPr lang="en-US" dirty="0"/>
              <a:t>Governments can provide up to $13/hour (max $25,000) per eligible essential worker in premium pay </a:t>
            </a:r>
            <a:r>
              <a:rPr lang="en-US" b="1" dirty="0"/>
              <a:t>entirely on top of employer pay</a:t>
            </a:r>
            <a:r>
              <a:rPr lang="en-US" dirty="0"/>
              <a:t> for work during the PHE (e.g., its retroactive). </a:t>
            </a:r>
          </a:p>
          <a:p>
            <a:pPr marL="457200" indent="-457200">
              <a:buFont typeface="Arial" panose="020B0604020202020204" pitchFamily="34" charset="0"/>
              <a:buChar char="•"/>
            </a:pPr>
            <a:r>
              <a:rPr lang="en-US" dirty="0"/>
              <a:t>Specifically, there can be “</a:t>
            </a:r>
            <a:r>
              <a:rPr lang="en-US" b="1" dirty="0"/>
              <a:t>no reduction, substitution, offset, or other diminishment of the eligible worker’s previous, current, or prospective wages or remuneration</a:t>
            </a:r>
            <a:r>
              <a:rPr lang="en-US" dirty="0"/>
              <a:t>”. </a:t>
            </a:r>
          </a:p>
          <a:p>
            <a:pPr marL="457200" indent="-457200">
              <a:buFont typeface="Arial" panose="020B0604020202020204" pitchFamily="34" charset="0"/>
              <a:buChar char="•"/>
            </a:pPr>
            <a:r>
              <a:rPr lang="en-US" dirty="0"/>
              <a:t>Essential work = in person work that deals with the public/patients.</a:t>
            </a:r>
          </a:p>
          <a:p>
            <a:pPr marL="457200" indent="-457200">
              <a:buFont typeface="Arial" panose="020B0604020202020204" pitchFamily="34" charset="0"/>
              <a:buChar char="•"/>
            </a:pPr>
            <a:r>
              <a:rPr lang="en-US" dirty="0"/>
              <a:t>Eligible categories include: health care, public health, social services, HCBS workers, cleaning/maintenance, laundry, and more.</a:t>
            </a:r>
          </a:p>
          <a:p>
            <a:pPr marL="457200" indent="-457200">
              <a:buFont typeface="Arial" panose="020B0604020202020204" pitchFamily="34" charset="0"/>
              <a:buChar char="•"/>
            </a:pPr>
            <a:r>
              <a:rPr lang="en-US" dirty="0"/>
              <a:t>Some additional reporting if worker wages exceed 150% of state/county average wage.</a:t>
            </a:r>
          </a:p>
          <a:p>
            <a:pPr marL="457200" indent="-457200">
              <a:buFont typeface="Arial" panose="020B0604020202020204" pitchFamily="34" charset="0"/>
              <a:buChar char="•"/>
            </a:pPr>
            <a:r>
              <a:rPr lang="en-US" dirty="0"/>
              <a:t>Pay can go to workers directly or to “third party employers” with eligible employees.</a:t>
            </a:r>
          </a:p>
        </p:txBody>
      </p:sp>
    </p:spTree>
    <p:extLst>
      <p:ext uri="{BB962C8B-B14F-4D97-AF65-F5344CB8AC3E}">
        <p14:creationId xmlns:p14="http://schemas.microsoft.com/office/powerpoint/2010/main" val="2223494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What’s Going On?</a:t>
            </a:r>
          </a:p>
        </p:txBody>
      </p:sp>
      <p:sp>
        <p:nvSpPr>
          <p:cNvPr id="6" name="Content Placeholder 5"/>
          <p:cNvSpPr>
            <a:spLocks noGrp="1"/>
          </p:cNvSpPr>
          <p:nvPr>
            <p:ph sz="quarter" idx="10"/>
          </p:nvPr>
        </p:nvSpPr>
        <p:spPr/>
        <p:txBody>
          <a:bodyPr>
            <a:normAutofit/>
          </a:bodyPr>
          <a:lstStyle/>
          <a:p>
            <a:r>
              <a:rPr lang="en-US" dirty="0"/>
              <a:t>American Rescue Plan provides $350 billion to state ($195b) and local governments, following the CARES Act funds for states last year. </a:t>
            </a:r>
          </a:p>
          <a:p>
            <a:r>
              <a:rPr lang="en-US" dirty="0"/>
              <a:t>Many states used CARES money to support various sectors of aging services.</a:t>
            </a:r>
          </a:p>
          <a:p>
            <a:r>
              <a:rPr lang="en-US" dirty="0"/>
              <a:t>The law also provides a one year increase of 10 points to the federal match for Medicaid HCBS- waiver, state plan, PACE services. Estimated at $12.7b. </a:t>
            </a:r>
          </a:p>
        </p:txBody>
      </p:sp>
    </p:spTree>
    <p:extLst>
      <p:ext uri="{BB962C8B-B14F-4D97-AF65-F5344CB8AC3E}">
        <p14:creationId xmlns:p14="http://schemas.microsoft.com/office/powerpoint/2010/main" val="2172343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 to Nonprofits and Businesses</a:t>
            </a:r>
          </a:p>
        </p:txBody>
      </p:sp>
      <p:sp>
        <p:nvSpPr>
          <p:cNvPr id="3" name="Content Placeholder 2"/>
          <p:cNvSpPr>
            <a:spLocks noGrp="1"/>
          </p:cNvSpPr>
          <p:nvPr>
            <p:ph sz="quarter" idx="10"/>
          </p:nvPr>
        </p:nvSpPr>
        <p:spPr/>
        <p:txBody>
          <a:bodyPr>
            <a:normAutofit fontScale="92500"/>
          </a:bodyPr>
          <a:lstStyle/>
          <a:p>
            <a:r>
              <a:rPr lang="en-US" dirty="0"/>
              <a:t>Loans or grants can go to these entities to:</a:t>
            </a:r>
          </a:p>
          <a:p>
            <a:pPr marL="457200" indent="-457200">
              <a:buFont typeface="Arial" panose="020B0604020202020204" pitchFamily="34" charset="0"/>
              <a:buChar char="•"/>
            </a:pPr>
            <a:r>
              <a:rPr lang="en-US"/>
              <a:t>mitigate </a:t>
            </a:r>
            <a:r>
              <a:rPr lang="en-US" dirty="0"/>
              <a:t>financial hardship (e.g., declines in revenues or impacts of periods of business closure) by supporting payroll and benefits costs, costs to retain employees, mortgage, rent, or utilities costs, and other operating costs; </a:t>
            </a:r>
          </a:p>
          <a:p>
            <a:pPr marL="457200" indent="-457200">
              <a:buFont typeface="Arial" panose="020B0604020202020204" pitchFamily="34" charset="0"/>
              <a:buChar char="•"/>
            </a:pPr>
            <a:r>
              <a:rPr lang="en-US" dirty="0"/>
              <a:t>implement COVID-19 prevention or mitigation tactics, such as physical plant changes to enable social distancing, enhanced cleaning efforts, barriers or partitions, or COVID-19 vaccination, testing, or contact tracing programs; </a:t>
            </a:r>
          </a:p>
          <a:p>
            <a:pPr marL="457200" indent="-457200">
              <a:buFont typeface="Arial" panose="020B0604020202020204" pitchFamily="34" charset="0"/>
              <a:buChar char="•"/>
            </a:pPr>
            <a:r>
              <a:rPr lang="en-US" dirty="0"/>
              <a:t>technical assistance, counseling, or other services to assist with business planning needs</a:t>
            </a:r>
          </a:p>
        </p:txBody>
      </p:sp>
    </p:spTree>
    <p:extLst>
      <p:ext uri="{BB962C8B-B14F-4D97-AF65-F5344CB8AC3E}">
        <p14:creationId xmlns:p14="http://schemas.microsoft.com/office/powerpoint/2010/main" val="723255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 to Nonprofits and Businesses</a:t>
            </a:r>
          </a:p>
        </p:txBody>
      </p:sp>
      <p:sp>
        <p:nvSpPr>
          <p:cNvPr id="3" name="Content Placeholder 2"/>
          <p:cNvSpPr>
            <a:spLocks noGrp="1"/>
          </p:cNvSpPr>
          <p:nvPr>
            <p:ph sz="quarter" idx="10"/>
          </p:nvPr>
        </p:nvSpPr>
        <p:spPr/>
        <p:txBody>
          <a:bodyPr>
            <a:normAutofit fontScale="85000" lnSpcReduction="20000"/>
          </a:bodyPr>
          <a:lstStyle/>
          <a:p>
            <a:r>
              <a:rPr lang="en-US" dirty="0"/>
              <a:t>Governments can target loan/grant programs, with the following offered as sample criteria:</a:t>
            </a:r>
          </a:p>
          <a:p>
            <a:pPr marL="457200" indent="-457200">
              <a:buFont typeface="Arial" panose="020B0604020202020204" pitchFamily="34" charset="0"/>
              <a:buChar char="•"/>
            </a:pPr>
            <a:r>
              <a:rPr lang="en-US" dirty="0"/>
              <a:t>businesses facing financial insecurity</a:t>
            </a:r>
          </a:p>
          <a:p>
            <a:pPr marL="457200" indent="-457200">
              <a:buFont typeface="Arial" panose="020B0604020202020204" pitchFamily="34" charset="0"/>
              <a:buChar char="•"/>
            </a:pPr>
            <a:r>
              <a:rPr lang="en-US" dirty="0"/>
              <a:t>substantial declines in gross receipts (e.g., comparable to PPP)</a:t>
            </a:r>
          </a:p>
          <a:p>
            <a:pPr marL="457200" indent="-457200">
              <a:buFont typeface="Arial" panose="020B0604020202020204" pitchFamily="34" charset="0"/>
              <a:buChar char="•"/>
            </a:pPr>
            <a:r>
              <a:rPr lang="en-US" dirty="0"/>
              <a:t>other economic harm due to the pandemic</a:t>
            </a:r>
          </a:p>
          <a:p>
            <a:pPr marL="457200" indent="-457200">
              <a:buFont typeface="Arial" panose="020B0604020202020204" pitchFamily="34" charset="0"/>
              <a:buChar char="•"/>
            </a:pPr>
            <a:r>
              <a:rPr lang="en-US" dirty="0"/>
              <a:t>businesses with less capacity to weather financial hardship, such as the smallest businesses, those with less access to credit, or those serving disadvantaged communities. </a:t>
            </a:r>
          </a:p>
          <a:p>
            <a:r>
              <a:rPr lang="en-US" dirty="0"/>
              <a:t>Recipients should consider local economic conditions and business data when establishing such criteria.</a:t>
            </a:r>
          </a:p>
          <a:p>
            <a:r>
              <a:rPr lang="en-US" dirty="0"/>
              <a:t>Can be offered to both NFPs and FPs together, separately, or just one or the other. </a:t>
            </a:r>
          </a:p>
        </p:txBody>
      </p:sp>
    </p:spTree>
    <p:extLst>
      <p:ext uri="{BB962C8B-B14F-4D97-AF65-F5344CB8AC3E}">
        <p14:creationId xmlns:p14="http://schemas.microsoft.com/office/powerpoint/2010/main" val="1096822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 to Impacted Industries</a:t>
            </a:r>
          </a:p>
        </p:txBody>
      </p:sp>
      <p:sp>
        <p:nvSpPr>
          <p:cNvPr id="3" name="Content Placeholder 2"/>
          <p:cNvSpPr>
            <a:spLocks noGrp="1"/>
          </p:cNvSpPr>
          <p:nvPr>
            <p:ph sz="quarter" idx="10"/>
          </p:nvPr>
        </p:nvSpPr>
        <p:spPr/>
        <p:txBody>
          <a:bodyPr/>
          <a:lstStyle/>
          <a:p>
            <a:pPr marL="457200" indent="-457200">
              <a:buFont typeface="Arial" panose="020B0604020202020204" pitchFamily="34" charset="0"/>
              <a:buChar char="•"/>
            </a:pPr>
            <a:r>
              <a:rPr lang="en-US" dirty="0"/>
              <a:t>The law allows governments to provide sector-specific aid, and uses travel, tourism and hospitality as an example. That example is applied in the regulation as a reference point for other industries governments might target.</a:t>
            </a:r>
          </a:p>
          <a:p>
            <a:pPr marL="457200" indent="-457200">
              <a:buFont typeface="Arial" panose="020B0604020202020204" pitchFamily="34" charset="0"/>
              <a:buChar char="•"/>
            </a:pPr>
            <a:r>
              <a:rPr lang="en-US" dirty="0"/>
              <a:t>T/T/H: 24% decline in revenue, 17% decline in employment</a:t>
            </a:r>
          </a:p>
          <a:p>
            <a:pPr marL="457200" indent="-457200">
              <a:buFont typeface="Arial" panose="020B0604020202020204" pitchFamily="34" charset="0"/>
              <a:buChar char="•"/>
            </a:pPr>
            <a:r>
              <a:rPr lang="en-US" dirty="0"/>
              <a:t>Per same data on employment, home health saw a 3% reduction, NH/RC saw a 10% drop and nursing homes saw a 12% drop. State/local numbers may tell a different story.</a:t>
            </a:r>
          </a:p>
          <a:p>
            <a:endParaRPr lang="en-US" dirty="0"/>
          </a:p>
        </p:txBody>
      </p:sp>
    </p:spTree>
    <p:extLst>
      <p:ext uri="{BB962C8B-B14F-4D97-AF65-F5344CB8AC3E}">
        <p14:creationId xmlns:p14="http://schemas.microsoft.com/office/powerpoint/2010/main" val="486476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Affordable Housing and Other Housing Supports</a:t>
            </a:r>
          </a:p>
        </p:txBody>
      </p:sp>
      <p:sp>
        <p:nvSpPr>
          <p:cNvPr id="3" name="Content Placeholder 2"/>
          <p:cNvSpPr>
            <a:spLocks noGrp="1"/>
          </p:cNvSpPr>
          <p:nvPr>
            <p:ph sz="quarter" idx="10"/>
          </p:nvPr>
        </p:nvSpPr>
        <p:spPr/>
        <p:txBody>
          <a:bodyPr>
            <a:normAutofit lnSpcReduction="10000"/>
          </a:bodyPr>
          <a:lstStyle/>
          <a:p>
            <a:r>
              <a:rPr lang="en-US" dirty="0"/>
              <a:t>Governments can use these dollars to support housing as written into the rule.</a:t>
            </a:r>
          </a:p>
          <a:p>
            <a:pPr marL="457200" indent="-457200">
              <a:buFont typeface="Arial" panose="020B0604020202020204" pitchFamily="34" charset="0"/>
              <a:buChar char="•"/>
            </a:pPr>
            <a:r>
              <a:rPr lang="en-US" dirty="0"/>
              <a:t>Services to address homelessness such as supportive housing</a:t>
            </a:r>
          </a:p>
          <a:p>
            <a:pPr marL="457200" indent="-457200">
              <a:buFont typeface="Arial" panose="020B0604020202020204" pitchFamily="34" charset="0"/>
              <a:buChar char="•"/>
            </a:pPr>
            <a:r>
              <a:rPr lang="en-US" dirty="0"/>
              <a:t>Affordable housing development </a:t>
            </a:r>
          </a:p>
          <a:p>
            <a:pPr marL="457200" indent="-457200">
              <a:buFont typeface="Arial" panose="020B0604020202020204" pitchFamily="34" charset="0"/>
              <a:buChar char="•"/>
            </a:pPr>
            <a:r>
              <a:rPr lang="en-US" dirty="0"/>
              <a:t>Housing vouchers</a:t>
            </a:r>
          </a:p>
          <a:p>
            <a:r>
              <a:rPr lang="en-US" dirty="0"/>
              <a:t>Housing supports are written under the category “Disproportionately impacted populations and communities”, for which services should be provided to/in a qualified census tract (QCT), a Tribal community, or those “</a:t>
            </a:r>
            <a:r>
              <a:rPr lang="en-US" i="1" dirty="0"/>
              <a:t>disproportionately impacted by the COVID-19 public health emergency</a:t>
            </a:r>
            <a:r>
              <a:rPr lang="en-US" dirty="0"/>
              <a:t>”</a:t>
            </a:r>
          </a:p>
        </p:txBody>
      </p:sp>
    </p:spTree>
    <p:extLst>
      <p:ext uri="{BB962C8B-B14F-4D97-AF65-F5344CB8AC3E}">
        <p14:creationId xmlns:p14="http://schemas.microsoft.com/office/powerpoint/2010/main" val="1791433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Qualified Census Tracts</a:t>
            </a:r>
          </a:p>
        </p:txBody>
      </p:sp>
      <p:pic>
        <p:nvPicPr>
          <p:cNvPr id="4" name="Content Placeholder 3"/>
          <p:cNvPicPr>
            <a:picLocks noGrp="1" noChangeAspect="1"/>
          </p:cNvPicPr>
          <p:nvPr>
            <p:ph sz="quarter" idx="10"/>
          </p:nvPr>
        </p:nvPicPr>
        <p:blipFill>
          <a:blip r:embed="rId2"/>
          <a:stretch>
            <a:fillRect/>
          </a:stretch>
        </p:blipFill>
        <p:spPr>
          <a:xfrm>
            <a:off x="983432" y="1484784"/>
            <a:ext cx="5243201" cy="3881437"/>
          </a:xfrm>
          <a:prstGeom prst="rect">
            <a:avLst/>
          </a:prstGeom>
        </p:spPr>
      </p:pic>
      <p:sp>
        <p:nvSpPr>
          <p:cNvPr id="5" name="Rectangle 4"/>
          <p:cNvSpPr/>
          <p:nvPr/>
        </p:nvSpPr>
        <p:spPr>
          <a:xfrm>
            <a:off x="6384032" y="1988840"/>
            <a:ext cx="5638082" cy="646331"/>
          </a:xfrm>
          <a:prstGeom prst="rect">
            <a:avLst/>
          </a:prstGeom>
        </p:spPr>
        <p:txBody>
          <a:bodyPr wrap="none">
            <a:spAutoFit/>
          </a:bodyPr>
          <a:lstStyle/>
          <a:p>
            <a:r>
              <a:rPr lang="en-US" b="1" dirty="0"/>
              <a:t>National map of QCTs found here:</a:t>
            </a:r>
          </a:p>
          <a:p>
            <a:r>
              <a:rPr lang="en-US" b="1" dirty="0">
                <a:hlinkClick r:id="rId3"/>
              </a:rPr>
              <a:t>https://www.huduser.gov/portal/sadda/sadda_qct.html</a:t>
            </a:r>
            <a:endParaRPr lang="en-US" b="1" dirty="0"/>
          </a:p>
        </p:txBody>
      </p:sp>
    </p:spTree>
    <p:extLst>
      <p:ext uri="{BB962C8B-B14F-4D97-AF65-F5344CB8AC3E}">
        <p14:creationId xmlns:p14="http://schemas.microsoft.com/office/powerpoint/2010/main" val="293114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Revenue loss and impact on government-owned providers</a:t>
            </a:r>
          </a:p>
        </p:txBody>
      </p:sp>
      <p:sp>
        <p:nvSpPr>
          <p:cNvPr id="3" name="Content Placeholder 2"/>
          <p:cNvSpPr>
            <a:spLocks noGrp="1"/>
          </p:cNvSpPr>
          <p:nvPr>
            <p:ph sz="quarter" idx="10"/>
          </p:nvPr>
        </p:nvSpPr>
        <p:spPr/>
        <p:txBody>
          <a:bodyPr>
            <a:normAutofit lnSpcReduction="10000"/>
          </a:bodyPr>
          <a:lstStyle/>
          <a:p>
            <a:pPr marL="457200" indent="-457200">
              <a:buFont typeface="Arial" panose="020B0604020202020204" pitchFamily="34" charset="0"/>
              <a:buChar char="•"/>
            </a:pPr>
            <a:r>
              <a:rPr lang="en-US" dirty="0"/>
              <a:t>Governments are allowed to use the funds to offset revenue losses and avoid/make up for cuts to government services.</a:t>
            </a:r>
          </a:p>
          <a:p>
            <a:pPr marL="457200" indent="-457200">
              <a:buFont typeface="Arial" panose="020B0604020202020204" pitchFamily="34" charset="0"/>
              <a:buChar char="•"/>
            </a:pPr>
            <a:r>
              <a:rPr lang="en-US" dirty="0"/>
              <a:t>The rule provides a formula for governments to use (</a:t>
            </a:r>
            <a:r>
              <a:rPr lang="en-US" dirty="0" err="1"/>
              <a:t>pg</a:t>
            </a:r>
            <a:r>
              <a:rPr lang="en-US" dirty="0"/>
              <a:t> 127) and calls for annual recalculation.</a:t>
            </a:r>
          </a:p>
          <a:p>
            <a:pPr marL="457200" indent="-457200">
              <a:buFont typeface="Arial" panose="020B0604020202020204" pitchFamily="34" charset="0"/>
              <a:buChar char="•"/>
            </a:pPr>
            <a:r>
              <a:rPr lang="en-US" dirty="0"/>
              <a:t>It also stipulates that “</a:t>
            </a:r>
            <a:r>
              <a:rPr lang="en-US" i="1" dirty="0"/>
              <a:t>In calculating revenue loss, recipients will look at general revenue in the aggregate, rather than on a source-by-source basis</a:t>
            </a:r>
            <a:r>
              <a:rPr lang="en-US" dirty="0"/>
              <a:t>”</a:t>
            </a:r>
          </a:p>
          <a:p>
            <a:pPr marL="457200" indent="-457200">
              <a:buFont typeface="Arial" panose="020B0604020202020204" pitchFamily="34" charset="0"/>
              <a:buChar char="•"/>
            </a:pPr>
            <a:r>
              <a:rPr lang="en-US" dirty="0"/>
              <a:t>This would prevent counties, cities, etc., from excising revenue losses in county/municipally-owned facilities from general revenue losses. </a:t>
            </a:r>
          </a:p>
        </p:txBody>
      </p:sp>
    </p:spTree>
    <p:extLst>
      <p:ext uri="{BB962C8B-B14F-4D97-AF65-F5344CB8AC3E}">
        <p14:creationId xmlns:p14="http://schemas.microsoft.com/office/powerpoint/2010/main" val="538398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items to note</a:t>
            </a:r>
          </a:p>
        </p:txBody>
      </p:sp>
      <p:sp>
        <p:nvSpPr>
          <p:cNvPr id="3" name="Content Placeholder 2"/>
          <p:cNvSpPr>
            <a:spLocks noGrp="1"/>
          </p:cNvSpPr>
          <p:nvPr>
            <p:ph sz="quarter" idx="10"/>
          </p:nvPr>
        </p:nvSpPr>
        <p:spPr/>
        <p:txBody>
          <a:bodyPr/>
          <a:lstStyle/>
          <a:p>
            <a:r>
              <a:rPr lang="en-US" dirty="0"/>
              <a:t>ARP funds cannot go to any public pension.</a:t>
            </a:r>
          </a:p>
          <a:p>
            <a:endParaRPr lang="en-US" dirty="0"/>
          </a:p>
          <a:p>
            <a:r>
              <a:rPr lang="en-US" dirty="0"/>
              <a:t>Also cannot be used to finance state tax cuts. The regulation goes more into detail how this is measured, but it is becoming a political fight with many state attorneys general suing Treasury (pre-guidance).</a:t>
            </a:r>
          </a:p>
        </p:txBody>
      </p:sp>
    </p:spTree>
    <p:extLst>
      <p:ext uri="{BB962C8B-B14F-4D97-AF65-F5344CB8AC3E}">
        <p14:creationId xmlns:p14="http://schemas.microsoft.com/office/powerpoint/2010/main" val="218058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of other sources of support</a:t>
            </a:r>
          </a:p>
        </p:txBody>
      </p:sp>
      <p:sp>
        <p:nvSpPr>
          <p:cNvPr id="3" name="Content Placeholder 2"/>
          <p:cNvSpPr>
            <a:spLocks noGrp="1"/>
          </p:cNvSpPr>
          <p:nvPr>
            <p:ph sz="quarter" idx="10"/>
          </p:nvPr>
        </p:nvSpPr>
        <p:spPr/>
        <p:txBody>
          <a:bodyPr/>
          <a:lstStyle/>
          <a:p>
            <a:r>
              <a:rPr lang="en-US" dirty="0"/>
              <a:t>PRF rules may prevent “double dipping” of eligible expenses covered in that program and covered here.</a:t>
            </a:r>
          </a:p>
          <a:p>
            <a:r>
              <a:rPr lang="en-US" dirty="0"/>
              <a:t>Unclear the degree to which PPP loans would interact with this aid (e.g., continued eligibility for a second draw loan).</a:t>
            </a:r>
          </a:p>
          <a:p>
            <a:r>
              <a:rPr lang="en-US" dirty="0"/>
              <a:t>Medicaid HCBS retainer payment rules have revenue limits that could interact with this aid. </a:t>
            </a:r>
          </a:p>
          <a:p>
            <a:r>
              <a:rPr lang="en-US" dirty="0"/>
              <a:t>CARES support for aging services can continue here, but likely no double dipping. </a:t>
            </a:r>
          </a:p>
          <a:p>
            <a:endParaRPr lang="en-US" dirty="0"/>
          </a:p>
        </p:txBody>
      </p:sp>
    </p:spTree>
    <p:extLst>
      <p:ext uri="{BB962C8B-B14F-4D97-AF65-F5344CB8AC3E}">
        <p14:creationId xmlns:p14="http://schemas.microsoft.com/office/powerpoint/2010/main" val="3855760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a:t>
            </a:r>
          </a:p>
        </p:txBody>
      </p:sp>
      <p:sp>
        <p:nvSpPr>
          <p:cNvPr id="3" name="Content Placeholder 2"/>
          <p:cNvSpPr>
            <a:spLocks noGrp="1"/>
          </p:cNvSpPr>
          <p:nvPr>
            <p:ph sz="quarter" idx="10"/>
          </p:nvPr>
        </p:nvSpPr>
        <p:spPr/>
        <p:txBody>
          <a:bodyPr/>
          <a:lstStyle/>
          <a:p>
            <a:r>
              <a:rPr lang="en-US" dirty="0"/>
              <a:t>Governments must submit quarterly reports detailing how they are using the funds, </a:t>
            </a:r>
            <a:r>
              <a:rPr lang="en-US" b="1" dirty="0"/>
              <a:t>including information “contracts and </a:t>
            </a:r>
            <a:r>
              <a:rPr lang="en-US" b="1" dirty="0" err="1"/>
              <a:t>subawards</a:t>
            </a:r>
            <a:r>
              <a:rPr lang="en-US" b="1" dirty="0"/>
              <a:t> over $50,000”.</a:t>
            </a:r>
          </a:p>
          <a:p>
            <a:r>
              <a:rPr lang="en-US" dirty="0"/>
              <a:t>First interim report is due August 31, covering expenses made by July 31.</a:t>
            </a:r>
          </a:p>
          <a:p>
            <a:r>
              <a:rPr lang="en-US" dirty="0"/>
              <a:t>First quarterly report is due October 31, covering expenses made by September 30.</a:t>
            </a:r>
          </a:p>
          <a:p>
            <a:r>
              <a:rPr lang="en-US" dirty="0"/>
              <a:t>Subsequent reports cover quarter period and due 30 days after quarter ends.</a:t>
            </a:r>
          </a:p>
        </p:txBody>
      </p:sp>
    </p:spTree>
    <p:extLst>
      <p:ext uri="{BB962C8B-B14F-4D97-AF65-F5344CB8AC3E}">
        <p14:creationId xmlns:p14="http://schemas.microsoft.com/office/powerpoint/2010/main" val="3875980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a:t>
            </a:r>
          </a:p>
        </p:txBody>
      </p:sp>
      <p:sp>
        <p:nvSpPr>
          <p:cNvPr id="3" name="Content Placeholder 2"/>
          <p:cNvSpPr>
            <a:spLocks noGrp="1"/>
          </p:cNvSpPr>
          <p:nvPr>
            <p:ph sz="quarter" idx="10"/>
          </p:nvPr>
        </p:nvSpPr>
        <p:spPr/>
        <p:txBody>
          <a:bodyPr/>
          <a:lstStyle/>
          <a:p>
            <a:r>
              <a:rPr lang="en-US" dirty="0"/>
              <a:t>Consider what asks to make at the state and/or local levels.</a:t>
            </a:r>
          </a:p>
          <a:p>
            <a:r>
              <a:rPr lang="en-US" dirty="0"/>
              <a:t>Engage state and local decision makers to help shape funding disbursements.</a:t>
            </a:r>
          </a:p>
          <a:p>
            <a:r>
              <a:rPr lang="en-US" dirty="0"/>
              <a:t>Develop/execute advocacy.</a:t>
            </a:r>
          </a:p>
          <a:p>
            <a:r>
              <a:rPr lang="en-US" dirty="0"/>
              <a:t>Share back insights/outcomes from what states/localities decide to do.</a:t>
            </a:r>
          </a:p>
          <a:p>
            <a:endParaRPr lang="en-US" dirty="0"/>
          </a:p>
        </p:txBody>
      </p:sp>
    </p:spTree>
    <p:extLst>
      <p:ext uri="{BB962C8B-B14F-4D97-AF65-F5344CB8AC3E}">
        <p14:creationId xmlns:p14="http://schemas.microsoft.com/office/powerpoint/2010/main" val="3086643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What’s Ohio Getting? </a:t>
            </a:r>
          </a:p>
        </p:txBody>
      </p:sp>
      <p:sp>
        <p:nvSpPr>
          <p:cNvPr id="6" name="Content Placeholder 5"/>
          <p:cNvSpPr>
            <a:spLocks noGrp="1"/>
          </p:cNvSpPr>
          <p:nvPr>
            <p:ph sz="quarter" idx="10"/>
          </p:nvPr>
        </p:nvSpPr>
        <p:spPr/>
        <p:txBody>
          <a:bodyPr numCol="2">
            <a:normAutofit/>
          </a:bodyPr>
          <a:lstStyle/>
          <a:p>
            <a:r>
              <a:rPr lang="en-US" dirty="0"/>
              <a:t>State Government: $5.3 billion</a:t>
            </a:r>
          </a:p>
          <a:p>
            <a:endParaRPr lang="en-US" dirty="0"/>
          </a:p>
          <a:p>
            <a:r>
              <a:rPr lang="en-US" dirty="0"/>
              <a:t>Columbiana County: $19.8 m</a:t>
            </a:r>
          </a:p>
          <a:p>
            <a:r>
              <a:rPr lang="en-US" dirty="0"/>
              <a:t>Franklin: $255.7 m</a:t>
            </a:r>
          </a:p>
          <a:p>
            <a:r>
              <a:rPr lang="en-US" dirty="0"/>
              <a:t>Licking: $34.4 m</a:t>
            </a:r>
          </a:p>
          <a:p>
            <a:r>
              <a:rPr lang="en-US" dirty="0"/>
              <a:t>Pike: 5.4 m</a:t>
            </a:r>
          </a:p>
          <a:p>
            <a:r>
              <a:rPr lang="en-US" dirty="0"/>
              <a:t>Summit: $105.8 m</a:t>
            </a:r>
          </a:p>
          <a:p>
            <a:r>
              <a:rPr lang="en-US" dirty="0"/>
              <a:t>Akron: $145.3 m</a:t>
            </a:r>
          </a:p>
          <a:p>
            <a:r>
              <a:rPr lang="en-US" dirty="0"/>
              <a:t>Cincinnati: $279.6 m</a:t>
            </a:r>
          </a:p>
          <a:p>
            <a:r>
              <a:rPr lang="en-US" dirty="0"/>
              <a:t>Cleveland: $511.7 m</a:t>
            </a:r>
          </a:p>
          <a:p>
            <a:r>
              <a:rPr lang="en-US" dirty="0"/>
              <a:t>Lima: $26.4 m</a:t>
            </a:r>
          </a:p>
          <a:p>
            <a:r>
              <a:rPr lang="en-US" dirty="0"/>
              <a:t>Springfield: $44.2 m</a:t>
            </a:r>
          </a:p>
          <a:p>
            <a:r>
              <a:rPr lang="en-US" dirty="0"/>
              <a:t>Toledo: $181 m</a:t>
            </a:r>
          </a:p>
        </p:txBody>
      </p:sp>
    </p:spTree>
    <p:extLst>
      <p:ext uri="{BB962C8B-B14F-4D97-AF65-F5344CB8AC3E}">
        <p14:creationId xmlns:p14="http://schemas.microsoft.com/office/powerpoint/2010/main" val="84364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a:t>
            </a:r>
          </a:p>
        </p:txBody>
      </p:sp>
      <p:sp>
        <p:nvSpPr>
          <p:cNvPr id="3" name="Content Placeholder 2"/>
          <p:cNvSpPr>
            <a:spLocks noGrp="1"/>
          </p:cNvSpPr>
          <p:nvPr>
            <p:ph sz="quarter" idx="10"/>
          </p:nvPr>
        </p:nvSpPr>
        <p:spPr/>
        <p:txBody>
          <a:bodyPr/>
          <a:lstStyle/>
          <a:p>
            <a:pPr marL="457200" indent="-457200">
              <a:buFont typeface="Arial" panose="020B0604020202020204" pitchFamily="34" charset="0"/>
              <a:buChar char="•"/>
            </a:pPr>
            <a:r>
              <a:rPr lang="en-US" dirty="0"/>
              <a:t>LeadingAge summary: </a:t>
            </a:r>
            <a:r>
              <a:rPr lang="en-US" dirty="0">
                <a:hlinkClick r:id="rId2"/>
              </a:rPr>
              <a:t>https://leadingage.org/regulation/treasury-publishes-state-and-local-aid-guidance-can-support-aging-services</a:t>
            </a:r>
            <a:endParaRPr lang="en-US" dirty="0"/>
          </a:p>
          <a:p>
            <a:pPr marL="457200" indent="-457200">
              <a:buFont typeface="Arial" panose="020B0604020202020204" pitchFamily="34" charset="0"/>
              <a:buChar char="•"/>
            </a:pPr>
            <a:r>
              <a:rPr lang="en-US" dirty="0"/>
              <a:t>Rule PDF: </a:t>
            </a:r>
            <a:r>
              <a:rPr lang="en-US" dirty="0">
                <a:hlinkClick r:id="rId3"/>
              </a:rPr>
              <a:t>https://public-inspection.federalregister.gov/2021-10283.pdf</a:t>
            </a:r>
            <a:endParaRPr lang="en-US" dirty="0"/>
          </a:p>
          <a:p>
            <a:pPr marL="457200" indent="-457200">
              <a:buFont typeface="Arial" panose="020B0604020202020204" pitchFamily="34" charset="0"/>
              <a:buChar char="•"/>
            </a:pPr>
            <a:r>
              <a:rPr lang="en-US" dirty="0"/>
              <a:t>Treasury landing page: </a:t>
            </a:r>
            <a:r>
              <a:rPr lang="en-US" dirty="0">
                <a:hlinkClick r:id="rId4"/>
              </a:rPr>
              <a:t>https://home.treasury.gov/policy-issues/coronavirus/assistance-for-state-local-and-tribal-governments/state-and-local-fiscal-recovery-funds</a:t>
            </a:r>
            <a:r>
              <a:rPr lang="en-US" dirty="0"/>
              <a:t> (links to rule, funding amounts, and additional resources)</a:t>
            </a:r>
          </a:p>
        </p:txBody>
      </p:sp>
    </p:spTree>
    <p:extLst>
      <p:ext uri="{BB962C8B-B14F-4D97-AF65-F5344CB8AC3E}">
        <p14:creationId xmlns:p14="http://schemas.microsoft.com/office/powerpoint/2010/main" val="196546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Funding Amount Links by Government Level</a:t>
            </a:r>
          </a:p>
        </p:txBody>
      </p:sp>
      <p:sp>
        <p:nvSpPr>
          <p:cNvPr id="6" name="Content Placeholder 5"/>
          <p:cNvSpPr>
            <a:spLocks noGrp="1"/>
          </p:cNvSpPr>
          <p:nvPr>
            <p:ph sz="quarter" idx="10"/>
          </p:nvPr>
        </p:nvSpPr>
        <p:spPr/>
        <p:txBody>
          <a:bodyPr>
            <a:normAutofit fontScale="85000" lnSpcReduction="20000"/>
          </a:bodyPr>
          <a:lstStyle/>
          <a:p>
            <a:r>
              <a:rPr lang="en-US" dirty="0"/>
              <a:t>Amounts by government</a:t>
            </a:r>
          </a:p>
          <a:p>
            <a:r>
              <a:rPr lang="en-US" dirty="0"/>
              <a:t>State: </a:t>
            </a:r>
            <a:r>
              <a:rPr lang="en-US" dirty="0">
                <a:hlinkClick r:id="rId2"/>
              </a:rPr>
              <a:t>https://home.treasury.gov/system/files/136/fiscalrecoveryfunds-statefunding1-508A.pdf</a:t>
            </a:r>
            <a:r>
              <a:rPr lang="en-US" dirty="0"/>
              <a:t> </a:t>
            </a:r>
          </a:p>
          <a:p>
            <a:r>
              <a:rPr lang="en-US" dirty="0"/>
              <a:t>County: </a:t>
            </a:r>
            <a:r>
              <a:rPr lang="en-US" dirty="0">
                <a:hlinkClick r:id="rId3"/>
              </a:rPr>
              <a:t>https://home.treasury.gov/system/files/136/fiscalrecoveryfunds_countyfunding_2021.05.10-1a-508A.pdf</a:t>
            </a:r>
            <a:r>
              <a:rPr lang="en-US" dirty="0"/>
              <a:t> </a:t>
            </a:r>
          </a:p>
          <a:p>
            <a:r>
              <a:rPr lang="en-US" dirty="0"/>
              <a:t>City: </a:t>
            </a:r>
            <a:r>
              <a:rPr lang="en-US" dirty="0">
                <a:hlinkClick r:id="rId4"/>
              </a:rPr>
              <a:t>https://home.treasury.gov/system/files/136/fiscalrecoveryfunds-metrocitiesfunding1-508A.pdf</a:t>
            </a:r>
            <a:r>
              <a:rPr lang="en-US" dirty="0"/>
              <a:t> </a:t>
            </a:r>
          </a:p>
          <a:p>
            <a:r>
              <a:rPr lang="en-US" dirty="0"/>
              <a:t>Other municipal (aggregate): </a:t>
            </a:r>
            <a:r>
              <a:rPr lang="en-US" dirty="0">
                <a:hlinkClick r:id="rId5"/>
              </a:rPr>
              <a:t>https://home.treasury.gov/system/files/136/fiscalrecoveryfunds-nonentitlementfunding1-508A.pdf</a:t>
            </a:r>
            <a:endParaRPr lang="en-US" dirty="0"/>
          </a:p>
          <a:p>
            <a:endParaRPr lang="en-US" dirty="0"/>
          </a:p>
        </p:txBody>
      </p:sp>
    </p:spTree>
    <p:extLst>
      <p:ext uri="{BB962C8B-B14F-4D97-AF65-F5344CB8AC3E}">
        <p14:creationId xmlns:p14="http://schemas.microsoft.com/office/powerpoint/2010/main" val="2768109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timelines</a:t>
            </a:r>
          </a:p>
        </p:txBody>
      </p:sp>
      <p:sp>
        <p:nvSpPr>
          <p:cNvPr id="3" name="Content Placeholder 2"/>
          <p:cNvSpPr>
            <a:spLocks noGrp="1"/>
          </p:cNvSpPr>
          <p:nvPr>
            <p:ph sz="quarter" idx="10"/>
          </p:nvPr>
        </p:nvSpPr>
        <p:spPr/>
        <p:txBody>
          <a:bodyPr>
            <a:normAutofit/>
          </a:bodyPr>
          <a:lstStyle/>
          <a:p>
            <a:pPr marL="457200" indent="-457200">
              <a:buFont typeface="Arial" panose="020B0604020202020204" pitchFamily="34" charset="0"/>
              <a:buChar char="•"/>
            </a:pPr>
            <a:r>
              <a:rPr lang="en-US" dirty="0"/>
              <a:t>Ohio as a state and all local governments will get half of their funds in coming weeks and half in about 12 months.</a:t>
            </a:r>
          </a:p>
          <a:p>
            <a:pPr marL="457200" indent="-457200">
              <a:buFont typeface="Arial" panose="020B0604020202020204" pitchFamily="34" charset="0"/>
              <a:buChar char="•"/>
            </a:pPr>
            <a:r>
              <a:rPr lang="en-US" dirty="0"/>
              <a:t>Funds must be obligated by December 31, 2024 and spent off by December 31, 2026.</a:t>
            </a:r>
          </a:p>
        </p:txBody>
      </p:sp>
    </p:spTree>
    <p:extLst>
      <p:ext uri="{BB962C8B-B14F-4D97-AF65-F5344CB8AC3E}">
        <p14:creationId xmlns:p14="http://schemas.microsoft.com/office/powerpoint/2010/main" val="3369932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Allowable Uses</a:t>
            </a:r>
          </a:p>
        </p:txBody>
      </p:sp>
      <p:sp>
        <p:nvSpPr>
          <p:cNvPr id="3" name="Content Placeholder 2"/>
          <p:cNvSpPr>
            <a:spLocks noGrp="1"/>
          </p:cNvSpPr>
          <p:nvPr>
            <p:ph sz="quarter" idx="10"/>
          </p:nvPr>
        </p:nvSpPr>
        <p:spPr/>
        <p:txBody>
          <a:bodyPr/>
          <a:lstStyle/>
          <a:p>
            <a:r>
              <a:rPr lang="en-US" dirty="0"/>
              <a:t>Coverage of COVID-19 related expenses (for nursing homes and residential care, possibly others)- includes testing, PPE, infection control and more</a:t>
            </a:r>
          </a:p>
          <a:p>
            <a:r>
              <a:rPr lang="en-US" dirty="0"/>
              <a:t>Premium pay for essential workers ($13 per hour, up to $25,000 per worker, entirely on top of worker pay)</a:t>
            </a:r>
          </a:p>
          <a:p>
            <a:r>
              <a:rPr lang="en-US" dirty="0"/>
              <a:t>Loan and grant programs for not for profits and/or for small businesses</a:t>
            </a:r>
          </a:p>
          <a:p>
            <a:r>
              <a:rPr lang="en-US" dirty="0"/>
              <a:t>Sector-specific aid </a:t>
            </a:r>
          </a:p>
          <a:p>
            <a:r>
              <a:rPr lang="en-US" dirty="0"/>
              <a:t>Affordable housing </a:t>
            </a:r>
          </a:p>
        </p:txBody>
      </p:sp>
    </p:spTree>
    <p:extLst>
      <p:ext uri="{BB962C8B-B14F-4D97-AF65-F5344CB8AC3E}">
        <p14:creationId xmlns:p14="http://schemas.microsoft.com/office/powerpoint/2010/main" val="2422144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Affordable Housing and Other Housing Supports</a:t>
            </a:r>
          </a:p>
        </p:txBody>
      </p:sp>
      <p:sp>
        <p:nvSpPr>
          <p:cNvPr id="3" name="Content Placeholder 2"/>
          <p:cNvSpPr>
            <a:spLocks noGrp="1"/>
          </p:cNvSpPr>
          <p:nvPr>
            <p:ph sz="quarter" idx="10"/>
          </p:nvPr>
        </p:nvSpPr>
        <p:spPr/>
        <p:txBody>
          <a:bodyPr>
            <a:normAutofit lnSpcReduction="10000"/>
          </a:bodyPr>
          <a:lstStyle/>
          <a:p>
            <a:r>
              <a:rPr lang="en-US" dirty="0"/>
              <a:t>Governments can use these dollars to support housing as written into the rule.</a:t>
            </a:r>
          </a:p>
          <a:p>
            <a:pPr marL="457200" indent="-457200">
              <a:buFont typeface="Arial" panose="020B0604020202020204" pitchFamily="34" charset="0"/>
              <a:buChar char="•"/>
            </a:pPr>
            <a:r>
              <a:rPr lang="en-US" dirty="0"/>
              <a:t>Services to address homelessness such as supportive housing</a:t>
            </a:r>
          </a:p>
          <a:p>
            <a:pPr marL="457200" indent="-457200">
              <a:buFont typeface="Arial" panose="020B0604020202020204" pitchFamily="34" charset="0"/>
              <a:buChar char="•"/>
            </a:pPr>
            <a:r>
              <a:rPr lang="en-US" dirty="0"/>
              <a:t>Affordable housing development </a:t>
            </a:r>
          </a:p>
          <a:p>
            <a:pPr marL="457200" indent="-457200">
              <a:buFont typeface="Arial" panose="020B0604020202020204" pitchFamily="34" charset="0"/>
              <a:buChar char="•"/>
            </a:pPr>
            <a:r>
              <a:rPr lang="en-US" dirty="0"/>
              <a:t>Housing vouchers</a:t>
            </a:r>
          </a:p>
          <a:p>
            <a:r>
              <a:rPr lang="en-US" dirty="0"/>
              <a:t>Housing supports are written under the category “Disproportionately impacted populations and communities”, for which services should be provided to/in a qualified census tract (QCT), a Tribal community, or those “</a:t>
            </a:r>
            <a:r>
              <a:rPr lang="en-US" i="1" dirty="0"/>
              <a:t>disproportionately impacted by the COVID-19 public health emergency</a:t>
            </a:r>
            <a:r>
              <a:rPr lang="en-US" dirty="0"/>
              <a:t>”</a:t>
            </a:r>
          </a:p>
        </p:txBody>
      </p:sp>
    </p:spTree>
    <p:extLst>
      <p:ext uri="{BB962C8B-B14F-4D97-AF65-F5344CB8AC3E}">
        <p14:creationId xmlns:p14="http://schemas.microsoft.com/office/powerpoint/2010/main" val="1723393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Qualified Census Tracts</a:t>
            </a:r>
          </a:p>
        </p:txBody>
      </p:sp>
      <p:pic>
        <p:nvPicPr>
          <p:cNvPr id="4" name="Content Placeholder 3"/>
          <p:cNvPicPr>
            <a:picLocks noGrp="1" noChangeAspect="1"/>
          </p:cNvPicPr>
          <p:nvPr>
            <p:ph sz="quarter" idx="10"/>
          </p:nvPr>
        </p:nvPicPr>
        <p:blipFill>
          <a:blip r:embed="rId2"/>
          <a:stretch>
            <a:fillRect/>
          </a:stretch>
        </p:blipFill>
        <p:spPr>
          <a:xfrm>
            <a:off x="983432" y="1484784"/>
            <a:ext cx="5243201" cy="3881437"/>
          </a:xfrm>
          <a:prstGeom prst="rect">
            <a:avLst/>
          </a:prstGeom>
        </p:spPr>
      </p:pic>
      <p:sp>
        <p:nvSpPr>
          <p:cNvPr id="5" name="Rectangle 4"/>
          <p:cNvSpPr/>
          <p:nvPr/>
        </p:nvSpPr>
        <p:spPr>
          <a:xfrm>
            <a:off x="6384032" y="1988840"/>
            <a:ext cx="5638082" cy="646331"/>
          </a:xfrm>
          <a:prstGeom prst="rect">
            <a:avLst/>
          </a:prstGeom>
        </p:spPr>
        <p:txBody>
          <a:bodyPr wrap="none">
            <a:spAutoFit/>
          </a:bodyPr>
          <a:lstStyle/>
          <a:p>
            <a:r>
              <a:rPr lang="en-US" b="1" dirty="0"/>
              <a:t>National map of QCTs found here:</a:t>
            </a:r>
          </a:p>
          <a:p>
            <a:r>
              <a:rPr lang="en-US" b="1" dirty="0">
                <a:hlinkClick r:id="rId3"/>
              </a:rPr>
              <a:t>https://www.huduser.gov/portal/sadda/sadda_qct.html</a:t>
            </a:r>
            <a:endParaRPr lang="en-US" b="1" dirty="0"/>
          </a:p>
        </p:txBody>
      </p:sp>
    </p:spTree>
    <p:extLst>
      <p:ext uri="{BB962C8B-B14F-4D97-AF65-F5344CB8AC3E}">
        <p14:creationId xmlns:p14="http://schemas.microsoft.com/office/powerpoint/2010/main" val="133428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items to note</a:t>
            </a:r>
          </a:p>
        </p:txBody>
      </p:sp>
      <p:sp>
        <p:nvSpPr>
          <p:cNvPr id="3" name="Content Placeholder 2"/>
          <p:cNvSpPr>
            <a:spLocks noGrp="1"/>
          </p:cNvSpPr>
          <p:nvPr>
            <p:ph sz="quarter" idx="10"/>
          </p:nvPr>
        </p:nvSpPr>
        <p:spPr/>
        <p:txBody>
          <a:bodyPr/>
          <a:lstStyle/>
          <a:p>
            <a:r>
              <a:rPr lang="en-US" dirty="0"/>
              <a:t>ARP funds cannot go to any public pension.</a:t>
            </a:r>
          </a:p>
          <a:p>
            <a:endParaRPr lang="en-US" dirty="0"/>
          </a:p>
          <a:p>
            <a:r>
              <a:rPr lang="en-US" dirty="0"/>
              <a:t>Also cannot be used to finance state tax cuts. The regulation goes more into detail how this is measured, but it is becoming a political fight with many state attorneys general suing Treasury (pre-guidance).</a:t>
            </a:r>
          </a:p>
          <a:p>
            <a:endParaRPr lang="en-US" dirty="0"/>
          </a:p>
          <a:p>
            <a:r>
              <a:rPr lang="en-US" dirty="0"/>
              <a:t>Some limits in the rule may prevent funding to go specifically to city/county owned facilities. </a:t>
            </a:r>
          </a:p>
        </p:txBody>
      </p:sp>
    </p:spTree>
    <p:extLst>
      <p:ext uri="{BB962C8B-B14F-4D97-AF65-F5344CB8AC3E}">
        <p14:creationId xmlns:p14="http://schemas.microsoft.com/office/powerpoint/2010/main" val="3629984790"/>
      </p:ext>
    </p:extLst>
  </p:cSld>
  <p:clrMapOvr>
    <a:masterClrMapping/>
  </p:clrMapOvr>
</p:sld>
</file>

<file path=ppt/theme/theme1.xml><?xml version="1.0" encoding="utf-8"?>
<a:theme xmlns:a="http://schemas.openxmlformats.org/drawingml/2006/main" name="LeadingAge Master_Blue">
  <a:themeElements>
    <a:clrScheme name="LeadingAge">
      <a:dk1>
        <a:srgbClr val="000000"/>
      </a:dk1>
      <a:lt1>
        <a:srgbClr val="FFFFFF"/>
      </a:lt1>
      <a:dk2>
        <a:srgbClr val="56575B"/>
      </a:dk2>
      <a:lt2>
        <a:srgbClr val="693065"/>
      </a:lt2>
      <a:accent1>
        <a:srgbClr val="799A3C"/>
      </a:accent1>
      <a:accent2>
        <a:srgbClr val="EBAA22"/>
      </a:accent2>
      <a:accent3>
        <a:srgbClr val="007399"/>
      </a:accent3>
      <a:accent4>
        <a:srgbClr val="ACC37E"/>
      </a:accent4>
      <a:accent5>
        <a:srgbClr val="8C2233"/>
      </a:accent5>
      <a:accent6>
        <a:srgbClr val="D34827"/>
      </a:accent6>
      <a:hlink>
        <a:srgbClr val="007399"/>
      </a:hlink>
      <a:folHlink>
        <a:srgbClr val="693065"/>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LeadingAge Master_Yellow">
  <a:themeElements>
    <a:clrScheme name="LeadingAge">
      <a:dk1>
        <a:srgbClr val="000000"/>
      </a:dk1>
      <a:lt1>
        <a:srgbClr val="FFFFFF"/>
      </a:lt1>
      <a:dk2>
        <a:srgbClr val="56575B"/>
      </a:dk2>
      <a:lt2>
        <a:srgbClr val="693065"/>
      </a:lt2>
      <a:accent1>
        <a:srgbClr val="799A3C"/>
      </a:accent1>
      <a:accent2>
        <a:srgbClr val="EBAA22"/>
      </a:accent2>
      <a:accent3>
        <a:srgbClr val="007399"/>
      </a:accent3>
      <a:accent4>
        <a:srgbClr val="ACC37E"/>
      </a:accent4>
      <a:accent5>
        <a:srgbClr val="8C2233"/>
      </a:accent5>
      <a:accent6>
        <a:srgbClr val="D34827"/>
      </a:accent6>
      <a:hlink>
        <a:srgbClr val="007399"/>
      </a:hlink>
      <a:folHlink>
        <a:srgbClr val="693065"/>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LeadingAge Master_Purple">
  <a:themeElements>
    <a:clrScheme name="LeadingAge">
      <a:dk1>
        <a:srgbClr val="000000"/>
      </a:dk1>
      <a:lt1>
        <a:srgbClr val="FFFFFF"/>
      </a:lt1>
      <a:dk2>
        <a:srgbClr val="56575B"/>
      </a:dk2>
      <a:lt2>
        <a:srgbClr val="693065"/>
      </a:lt2>
      <a:accent1>
        <a:srgbClr val="799A3C"/>
      </a:accent1>
      <a:accent2>
        <a:srgbClr val="EBAA22"/>
      </a:accent2>
      <a:accent3>
        <a:srgbClr val="007399"/>
      </a:accent3>
      <a:accent4>
        <a:srgbClr val="ACC37E"/>
      </a:accent4>
      <a:accent5>
        <a:srgbClr val="8C2233"/>
      </a:accent5>
      <a:accent6>
        <a:srgbClr val="D34827"/>
      </a:accent6>
      <a:hlink>
        <a:srgbClr val="007399"/>
      </a:hlink>
      <a:folHlink>
        <a:srgbClr val="693065"/>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2313</TotalTime>
  <Words>2189</Words>
  <Application>Microsoft Office PowerPoint</Application>
  <DocSecurity>0</DocSecurity>
  <PresentationFormat>Widescreen</PresentationFormat>
  <Paragraphs>164</Paragraphs>
  <Slides>30</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30</vt:i4>
      </vt:variant>
    </vt:vector>
  </HeadingPairs>
  <TitlesOfParts>
    <vt:vector size="37" baseType="lpstr">
      <vt:lpstr>Arial</vt:lpstr>
      <vt:lpstr>Calibri</vt:lpstr>
      <vt:lpstr>KievitOT-Bold</vt:lpstr>
      <vt:lpstr>KievitOT-BoldItalic</vt:lpstr>
      <vt:lpstr>LeadingAge Master_Blue</vt:lpstr>
      <vt:lpstr>LeadingAge Master_Yellow</vt:lpstr>
      <vt:lpstr>LeadingAge Master_Purple</vt:lpstr>
      <vt:lpstr>American Rescue Plan Funding Opportunities: State and Local $$, Medicaid HCBS FMAP</vt:lpstr>
      <vt:lpstr>What’s Going On?</vt:lpstr>
      <vt:lpstr>What’s Ohio Getting? </vt:lpstr>
      <vt:lpstr>Funding Amount Links by Government Level</vt:lpstr>
      <vt:lpstr>Funding timelines</vt:lpstr>
      <vt:lpstr>Allowable Uses</vt:lpstr>
      <vt:lpstr>Affordable Housing and Other Housing Supports</vt:lpstr>
      <vt:lpstr>Qualified Census Tracts</vt:lpstr>
      <vt:lpstr>Other items to note</vt:lpstr>
      <vt:lpstr>Medicaid HCBS FMAP</vt:lpstr>
      <vt:lpstr>Allowable Uses (non-exhaustive)</vt:lpstr>
      <vt:lpstr>What’s next? </vt:lpstr>
      <vt:lpstr>APPENDIX: DETAILED OVERVIEW OF STATE/LOCAL FUNDING</vt:lpstr>
      <vt:lpstr>What’s Going On?</vt:lpstr>
      <vt:lpstr>Funding Amount Links by Government Level</vt:lpstr>
      <vt:lpstr>Funding timelines</vt:lpstr>
      <vt:lpstr>Coverage of COVID-19 Expenses  (nursing homes, residential care)</vt:lpstr>
      <vt:lpstr>Listed prevention and mitigation efforts </vt:lpstr>
      <vt:lpstr>Premium Pay for Essential Workers</vt:lpstr>
      <vt:lpstr>Aid to Nonprofits and Businesses</vt:lpstr>
      <vt:lpstr>Aid to Nonprofits and Businesses</vt:lpstr>
      <vt:lpstr>Aid to Impacted Industries</vt:lpstr>
      <vt:lpstr>Affordable Housing and Other Housing Supports</vt:lpstr>
      <vt:lpstr>Qualified Census Tracts</vt:lpstr>
      <vt:lpstr>Revenue loss and impact on government-owned providers</vt:lpstr>
      <vt:lpstr>Other items to note</vt:lpstr>
      <vt:lpstr>Considerations of other sources of support</vt:lpstr>
      <vt:lpstr>Reporting</vt:lpstr>
      <vt:lpstr>What’s Next?</vt:lpstr>
      <vt:lpstr>Links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Victoria Adams-Kotsch</dc:creator>
  <cp:keywords/>
  <dc:description/>
  <cp:lastModifiedBy>Corey Markham</cp:lastModifiedBy>
  <cp:revision>159</cp:revision>
  <dcterms:created xsi:type="dcterms:W3CDTF">2020-11-19T23:06:51Z</dcterms:created>
  <dcterms:modified xsi:type="dcterms:W3CDTF">2021-05-26T17:55:46Z</dcterms:modified>
  <cp:category/>
  <dc:identifier/>
  <cp:contentStatus/>
  <dc:language/>
  <cp:version/>
</cp:coreProperties>
</file>